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303" r:id="rId2"/>
    <p:sldId id="343" r:id="rId3"/>
    <p:sldId id="357" r:id="rId4"/>
    <p:sldId id="364" r:id="rId5"/>
    <p:sldId id="359" r:id="rId6"/>
    <p:sldId id="368" r:id="rId7"/>
    <p:sldId id="370" r:id="rId8"/>
    <p:sldId id="371" r:id="rId9"/>
    <p:sldId id="372" r:id="rId10"/>
    <p:sldId id="373" r:id="rId11"/>
    <p:sldId id="374" r:id="rId12"/>
    <p:sldId id="354" r:id="rId13"/>
    <p:sldId id="369" r:id="rId14"/>
    <p:sldId id="362" r:id="rId15"/>
    <p:sldId id="333" r:id="rId16"/>
  </p:sldIdLst>
  <p:sldSz cx="9144000" cy="5143500" type="screen16x9"/>
  <p:notesSz cx="6797675" cy="9928225"/>
  <p:defaultTextStyle>
    <a:defPPr>
      <a:defRPr lang="de-DE"/>
    </a:defPPr>
    <a:lvl1pPr algn="l" rtl="0" eaLnBrk="0" fontAlgn="base" hangingPunct="0">
      <a:spcBef>
        <a:spcPct val="0"/>
      </a:spcBef>
      <a:spcAft>
        <a:spcPct val="0"/>
      </a:spcAft>
      <a:defRPr sz="1000" kern="1200">
        <a:solidFill>
          <a:srgbClr val="666369"/>
        </a:solidFill>
        <a:latin typeface="Arial" charset="0"/>
        <a:ea typeface="ＭＳ Ｐゴシック" charset="-128"/>
        <a:cs typeface="ＭＳ Ｐゴシック" charset="-128"/>
      </a:defRPr>
    </a:lvl1pPr>
    <a:lvl2pPr marL="457200" algn="l" rtl="0" eaLnBrk="0" fontAlgn="base" hangingPunct="0">
      <a:spcBef>
        <a:spcPct val="0"/>
      </a:spcBef>
      <a:spcAft>
        <a:spcPct val="0"/>
      </a:spcAft>
      <a:defRPr sz="1000" kern="1200">
        <a:solidFill>
          <a:srgbClr val="666369"/>
        </a:solidFill>
        <a:latin typeface="Arial" charset="0"/>
        <a:ea typeface="ＭＳ Ｐゴシック" charset="-128"/>
        <a:cs typeface="ＭＳ Ｐゴシック" charset="-128"/>
      </a:defRPr>
    </a:lvl2pPr>
    <a:lvl3pPr marL="914400" algn="l" rtl="0" eaLnBrk="0" fontAlgn="base" hangingPunct="0">
      <a:spcBef>
        <a:spcPct val="0"/>
      </a:spcBef>
      <a:spcAft>
        <a:spcPct val="0"/>
      </a:spcAft>
      <a:defRPr sz="1000" kern="1200">
        <a:solidFill>
          <a:srgbClr val="666369"/>
        </a:solidFill>
        <a:latin typeface="Arial" charset="0"/>
        <a:ea typeface="ＭＳ Ｐゴシック" charset="-128"/>
        <a:cs typeface="ＭＳ Ｐゴシック" charset="-128"/>
      </a:defRPr>
    </a:lvl3pPr>
    <a:lvl4pPr marL="1371600" algn="l" rtl="0" eaLnBrk="0" fontAlgn="base" hangingPunct="0">
      <a:spcBef>
        <a:spcPct val="0"/>
      </a:spcBef>
      <a:spcAft>
        <a:spcPct val="0"/>
      </a:spcAft>
      <a:defRPr sz="1000" kern="1200">
        <a:solidFill>
          <a:srgbClr val="666369"/>
        </a:solidFill>
        <a:latin typeface="Arial" charset="0"/>
        <a:ea typeface="ＭＳ Ｐゴシック" charset="-128"/>
        <a:cs typeface="ＭＳ Ｐゴシック" charset="-128"/>
      </a:defRPr>
    </a:lvl4pPr>
    <a:lvl5pPr marL="1828800" algn="l" rtl="0" eaLnBrk="0" fontAlgn="base" hangingPunct="0">
      <a:spcBef>
        <a:spcPct val="0"/>
      </a:spcBef>
      <a:spcAft>
        <a:spcPct val="0"/>
      </a:spcAft>
      <a:defRPr sz="1000" kern="1200">
        <a:solidFill>
          <a:srgbClr val="666369"/>
        </a:solidFill>
        <a:latin typeface="Arial" charset="0"/>
        <a:ea typeface="ＭＳ Ｐゴシック" charset="-128"/>
        <a:cs typeface="ＭＳ Ｐゴシック" charset="-128"/>
      </a:defRPr>
    </a:lvl5pPr>
    <a:lvl6pPr marL="2286000" algn="l" defTabSz="914400" rtl="0" eaLnBrk="1" latinLnBrk="0" hangingPunct="1">
      <a:defRPr sz="1000" kern="1200">
        <a:solidFill>
          <a:srgbClr val="666369"/>
        </a:solidFill>
        <a:latin typeface="Arial" charset="0"/>
        <a:ea typeface="ＭＳ Ｐゴシック" charset="-128"/>
        <a:cs typeface="ＭＳ Ｐゴシック" charset="-128"/>
      </a:defRPr>
    </a:lvl6pPr>
    <a:lvl7pPr marL="2743200" algn="l" defTabSz="914400" rtl="0" eaLnBrk="1" latinLnBrk="0" hangingPunct="1">
      <a:defRPr sz="1000" kern="1200">
        <a:solidFill>
          <a:srgbClr val="666369"/>
        </a:solidFill>
        <a:latin typeface="Arial" charset="0"/>
        <a:ea typeface="ＭＳ Ｐゴシック" charset="-128"/>
        <a:cs typeface="ＭＳ Ｐゴシック" charset="-128"/>
      </a:defRPr>
    </a:lvl7pPr>
    <a:lvl8pPr marL="3200400" algn="l" defTabSz="914400" rtl="0" eaLnBrk="1" latinLnBrk="0" hangingPunct="1">
      <a:defRPr sz="1000" kern="1200">
        <a:solidFill>
          <a:srgbClr val="666369"/>
        </a:solidFill>
        <a:latin typeface="Arial" charset="0"/>
        <a:ea typeface="ＭＳ Ｐゴシック" charset="-128"/>
        <a:cs typeface="ＭＳ Ｐゴシック" charset="-128"/>
      </a:defRPr>
    </a:lvl8pPr>
    <a:lvl9pPr marL="3657600" algn="l" defTabSz="914400" rtl="0" eaLnBrk="1" latinLnBrk="0" hangingPunct="1">
      <a:defRPr sz="1000" kern="1200">
        <a:solidFill>
          <a:srgbClr val="666369"/>
        </a:solidFill>
        <a:latin typeface="Arial" charset="0"/>
        <a:ea typeface="ＭＳ Ｐゴシック" charset="-128"/>
        <a:cs typeface="ＭＳ Ｐゴシック" charset="-128"/>
      </a:defRPr>
    </a:lvl9pPr>
  </p:defaultTextStyle>
  <p:extLst>
    <p:ext uri="{EFAFB233-063F-42B5-8137-9DF3F51BA10A}">
      <p15:sldGuideLst xmlns:p15="http://schemas.microsoft.com/office/powerpoint/2012/main">
        <p15:guide id="1" orient="horz" pos="368" userDrawn="1">
          <p15:clr>
            <a:srgbClr val="A4A3A4"/>
          </p15:clr>
        </p15:guide>
        <p15:guide id="2" pos="2925" userDrawn="1">
          <p15:clr>
            <a:srgbClr val="A4A3A4"/>
          </p15:clr>
        </p15:guide>
        <p15:guide id="3" pos="340" userDrawn="1">
          <p15:clr>
            <a:srgbClr val="A4A3A4"/>
          </p15:clr>
        </p15:guide>
        <p15:guide id="4" pos="5425" userDrawn="1">
          <p15:clr>
            <a:srgbClr val="A4A3A4"/>
          </p15:clr>
        </p15:guide>
        <p15:guide id="5" pos="5012" userDrawn="1">
          <p15:clr>
            <a:srgbClr val="A4A3A4"/>
          </p15:clr>
        </p15:guide>
        <p15:guide id="6" orient="horz" pos="2845" userDrawn="1">
          <p15:clr>
            <a:srgbClr val="A4A3A4"/>
          </p15:clr>
        </p15:guide>
        <p15:guide id="7" orient="horz" pos="586" userDrawn="1">
          <p15:clr>
            <a:srgbClr val="A4A3A4"/>
          </p15:clr>
        </p15:guide>
        <p15:guide id="8" orient="horz" pos="758" userDrawn="1">
          <p15:clr>
            <a:srgbClr val="A4A3A4"/>
          </p15:clr>
        </p15:guide>
        <p15:guide id="9" pos="2250" userDrawn="1">
          <p15:clr>
            <a:srgbClr val="A4A3A4"/>
          </p15:clr>
        </p15:guide>
        <p15:guide id="10" pos="2154" userDrawn="1">
          <p15:clr>
            <a:srgbClr val="A4A3A4"/>
          </p15:clr>
        </p15:guide>
        <p15:guide id="11" pos="2826" userDrawn="1">
          <p15:clr>
            <a:srgbClr val="A4A3A4"/>
          </p15:clr>
        </p15:guide>
        <p15:guide id="12" orient="horz" pos="303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aslhofer Bernhard" initials="HB" lastIdx="2" clrIdx="0">
    <p:extLst>
      <p:ext uri="{19B8F6BF-5375-455C-9EA6-DF929625EA0E}">
        <p15:presenceInfo xmlns:p15="http://schemas.microsoft.com/office/powerpoint/2012/main" userId="424d1c65-52d5-4440-87bb-691706c3919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B6568"/>
    <a:srgbClr val="4BAE68"/>
    <a:srgbClr val="790B1A"/>
    <a:srgbClr val="617D2B"/>
    <a:srgbClr val="F3D6BC"/>
    <a:srgbClr val="E5AE7C"/>
    <a:srgbClr val="D7843F"/>
    <a:srgbClr val="BEBEBE"/>
    <a:srgbClr val="7C8388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Helle Formatvorlage 1 - Akz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E25E649-3F16-4E02-A733-19D2CDBF48F0}" styleName="Mittlere Formatvorlage 3 - Akz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ittlere Formatvorlage 3 - Akz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80" autoAdjust="0"/>
    <p:restoredTop sz="67352" autoAdjust="0"/>
  </p:normalViewPr>
  <p:slideViewPr>
    <p:cSldViewPr showGuides="1">
      <p:cViewPr varScale="1">
        <p:scale>
          <a:sx n="94" d="100"/>
          <a:sy n="94" d="100"/>
        </p:scale>
        <p:origin x="1338" y="78"/>
      </p:cViewPr>
      <p:guideLst>
        <p:guide orient="horz" pos="368"/>
        <p:guide pos="2925"/>
        <p:guide pos="340"/>
        <p:guide pos="5425"/>
        <p:guide pos="5012"/>
        <p:guide orient="horz" pos="2845"/>
        <p:guide orient="horz" pos="586"/>
        <p:guide orient="horz" pos="758"/>
        <p:guide pos="2250"/>
        <p:guide pos="2154"/>
        <p:guide pos="2826"/>
        <p:guide orient="horz" pos="3033"/>
      </p:guideLst>
    </p:cSldViewPr>
  </p:slideViewPr>
  <p:outlineViewPr>
    <p:cViewPr>
      <p:scale>
        <a:sx n="33" d="100"/>
        <a:sy n="33" d="100"/>
      </p:scale>
      <p:origin x="0" y="-3845"/>
    </p:cViewPr>
  </p:outlineViewPr>
  <p:notesTextViewPr>
    <p:cViewPr>
      <p:scale>
        <a:sx n="3" d="2"/>
        <a:sy n="3" d="2"/>
      </p:scale>
      <p:origin x="0" y="0"/>
    </p:cViewPr>
  </p:notesTextViewPr>
  <p:notesViewPr>
    <p:cSldViewPr showGuides="1">
      <p:cViewPr varScale="1">
        <p:scale>
          <a:sx n="71" d="100"/>
          <a:sy n="71" d="100"/>
        </p:scale>
        <p:origin x="3043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4.png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5.png"/></Relationships>
</file>

<file path=ppt/diagrams/_rels/data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7.png"/></Relationships>
</file>

<file path=ppt/diagrams/_rels/data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8.png"/></Relationships>
</file>

<file path=ppt/diagrams/_rels/data5.xml.rels><?xml version="1.0" encoding="UTF-8" standalone="yes"?>
<Relationships xmlns="http://schemas.openxmlformats.org/package/2006/relationships"><Relationship Id="rId1" Type="http://schemas.openxmlformats.org/officeDocument/2006/relationships/image" Target="../media/image19.pn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4.png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5.png"/></Relationships>
</file>

<file path=ppt/diagrams/_rels/drawing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7.png"/></Relationships>
</file>

<file path=ppt/diagrams/_rels/drawing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8.png"/></Relationships>
</file>

<file path=ppt/diagrams/_rels/drawing5.xml.rels><?xml version="1.0" encoding="UTF-8" standalone="yes"?>
<Relationships xmlns="http://schemas.openxmlformats.org/package/2006/relationships"><Relationship Id="rId1" Type="http://schemas.openxmlformats.org/officeDocument/2006/relationships/image" Target="../media/image19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FD28FF3-987D-4F02-AB45-688A8A87E397}" type="doc">
      <dgm:prSet loTypeId="urn:microsoft.com/office/officeart/2005/8/layout/vList3" loCatId="list" qsTypeId="urn:microsoft.com/office/officeart/2005/8/quickstyle/simple3" qsCatId="simple" csTypeId="urn:microsoft.com/office/officeart/2005/8/colors/accent0_1" csCatId="mainScheme" phldr="1"/>
      <dgm:spPr/>
      <dgm:t>
        <a:bodyPr/>
        <a:lstStyle/>
        <a:p>
          <a:endParaRPr lang="en-GB"/>
        </a:p>
      </dgm:t>
    </dgm:pt>
    <dgm:pt modelId="{6AA15C6F-BF2C-490D-87F5-94DBDB354E44}">
      <dgm:prSet custT="1"/>
      <dgm:spPr/>
      <dgm:t>
        <a:bodyPr/>
        <a:lstStyle/>
        <a:p>
          <a:pPr rtl="0"/>
          <a:r>
            <a:rPr lang="en-GB" sz="2000" dirty="0" smtClean="0">
              <a:latin typeface="+mn-lt"/>
            </a:rPr>
            <a:t>A relevant historical source</a:t>
          </a:r>
          <a:endParaRPr lang="en-GB" sz="2000" dirty="0">
            <a:latin typeface="+mn-lt"/>
          </a:endParaRPr>
        </a:p>
      </dgm:t>
    </dgm:pt>
    <dgm:pt modelId="{644C7B1E-9949-476F-8429-E53D2E6EC4DE}" type="parTrans" cxnId="{BB42504F-4DB8-4532-BDFB-DC573A34A216}">
      <dgm:prSet/>
      <dgm:spPr/>
      <dgm:t>
        <a:bodyPr/>
        <a:lstStyle/>
        <a:p>
          <a:endParaRPr lang="en-GB"/>
        </a:p>
      </dgm:t>
    </dgm:pt>
    <dgm:pt modelId="{8C846D24-AF8E-4966-94CB-879B3CFC4D00}" type="sibTrans" cxnId="{BB42504F-4DB8-4532-BDFB-DC573A34A216}">
      <dgm:prSet/>
      <dgm:spPr/>
      <dgm:t>
        <a:bodyPr/>
        <a:lstStyle/>
        <a:p>
          <a:endParaRPr lang="en-GB"/>
        </a:p>
      </dgm:t>
    </dgm:pt>
    <dgm:pt modelId="{3C5CC125-38C4-4349-B9E4-21D8D03C8C9A}" type="pres">
      <dgm:prSet presAssocID="{4FD28FF3-987D-4F02-AB45-688A8A87E397}" presName="linearFlow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GB"/>
        </a:p>
      </dgm:t>
    </dgm:pt>
    <dgm:pt modelId="{4DDF5768-58F8-4080-B7DD-1A2A567E07E1}" type="pres">
      <dgm:prSet presAssocID="{6AA15C6F-BF2C-490D-87F5-94DBDB354E44}" presName="composite" presStyleCnt="0"/>
      <dgm:spPr/>
    </dgm:pt>
    <dgm:pt modelId="{C35DDF52-7667-4E59-8D1A-7E07FDC34E70}" type="pres">
      <dgm:prSet presAssocID="{6AA15C6F-BF2C-490D-87F5-94DBDB354E44}" presName="imgShp" presStyleLbl="fgImgPlace1" presStyleIdx="0" presStyleCnt="1" custLinFactNeighborX="927"/>
      <dgm:spPr>
        <a:blipFill dpi="0" rotWithShape="1">
          <a:blip xmlns:r="http://schemas.openxmlformats.org/officeDocument/2006/relationships" r:embed="rId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r="2174" b="1174"/>
          </a:stretch>
        </a:blipFill>
      </dgm:spPr>
      <dgm:t>
        <a:bodyPr/>
        <a:lstStyle/>
        <a:p>
          <a:endParaRPr lang="en-GB"/>
        </a:p>
      </dgm:t>
    </dgm:pt>
    <dgm:pt modelId="{CB49EE46-9124-49A8-9575-5E32FA3D10A2}" type="pres">
      <dgm:prSet presAssocID="{6AA15C6F-BF2C-490D-87F5-94DBDB354E44}" presName="txShp" presStyleLbl="node1" presStyleIdx="0" presStyleCnt="1" custLinFactNeighborX="260" custLinFactNeighborY="-243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9F1569D7-BA10-4F0F-9F3C-A9ADC5454C34}" type="presOf" srcId="{6AA15C6F-BF2C-490D-87F5-94DBDB354E44}" destId="{CB49EE46-9124-49A8-9575-5E32FA3D10A2}" srcOrd="0" destOrd="0" presId="urn:microsoft.com/office/officeart/2005/8/layout/vList3"/>
    <dgm:cxn modelId="{BB42504F-4DB8-4532-BDFB-DC573A34A216}" srcId="{4FD28FF3-987D-4F02-AB45-688A8A87E397}" destId="{6AA15C6F-BF2C-490D-87F5-94DBDB354E44}" srcOrd="0" destOrd="0" parTransId="{644C7B1E-9949-476F-8429-E53D2E6EC4DE}" sibTransId="{8C846D24-AF8E-4966-94CB-879B3CFC4D00}"/>
    <dgm:cxn modelId="{94D960C9-7EC2-4466-90DD-6F78F5D35BB7}" type="presOf" srcId="{4FD28FF3-987D-4F02-AB45-688A8A87E397}" destId="{3C5CC125-38C4-4349-B9E4-21D8D03C8C9A}" srcOrd="0" destOrd="0" presId="urn:microsoft.com/office/officeart/2005/8/layout/vList3"/>
    <dgm:cxn modelId="{46E04992-6B60-4654-9196-7A548C7311DB}" type="presParOf" srcId="{3C5CC125-38C4-4349-B9E4-21D8D03C8C9A}" destId="{4DDF5768-58F8-4080-B7DD-1A2A567E07E1}" srcOrd="0" destOrd="0" presId="urn:microsoft.com/office/officeart/2005/8/layout/vList3"/>
    <dgm:cxn modelId="{150C2786-7A65-45F8-8791-0793DE810B80}" type="presParOf" srcId="{4DDF5768-58F8-4080-B7DD-1A2A567E07E1}" destId="{C35DDF52-7667-4E59-8D1A-7E07FDC34E70}" srcOrd="0" destOrd="0" presId="urn:microsoft.com/office/officeart/2005/8/layout/vList3"/>
    <dgm:cxn modelId="{48B202F0-CDF9-47E4-A958-90A354D126E5}" type="presParOf" srcId="{4DDF5768-58F8-4080-B7DD-1A2A567E07E1}" destId="{CB49EE46-9124-49A8-9575-5E32FA3D10A2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FD28FF3-987D-4F02-AB45-688A8A87E397}" type="doc">
      <dgm:prSet loTypeId="urn:microsoft.com/office/officeart/2005/8/layout/vList3" loCatId="list" qsTypeId="urn:microsoft.com/office/officeart/2005/8/quickstyle/simple3" qsCatId="simple" csTypeId="urn:microsoft.com/office/officeart/2005/8/colors/accent0_1" csCatId="mainScheme" phldr="1"/>
      <dgm:spPr/>
      <dgm:t>
        <a:bodyPr/>
        <a:lstStyle/>
        <a:p>
          <a:endParaRPr lang="en-GB"/>
        </a:p>
      </dgm:t>
    </dgm:pt>
    <dgm:pt modelId="{717E2053-1FEC-4363-89F7-5789E969F4D3}">
      <dgm:prSet custT="1"/>
      <dgm:spPr/>
      <dgm:t>
        <a:bodyPr/>
        <a:lstStyle/>
        <a:p>
          <a:pPr rtl="0"/>
          <a:r>
            <a:rPr lang="en-GB" sz="2000" dirty="0" smtClean="0">
              <a:latin typeface="+mn-lt"/>
            </a:rPr>
            <a:t>Large-scale digitization offers new possibilities</a:t>
          </a:r>
          <a:endParaRPr lang="en-GB" sz="2000" dirty="0">
            <a:latin typeface="+mn-lt"/>
          </a:endParaRPr>
        </a:p>
      </dgm:t>
    </dgm:pt>
    <dgm:pt modelId="{FB999747-7188-414F-A8D2-D582CB02BF1D}" type="sibTrans" cxnId="{7E695F68-F8B0-466A-A70D-872DCDC17252}">
      <dgm:prSet/>
      <dgm:spPr/>
      <dgm:t>
        <a:bodyPr/>
        <a:lstStyle/>
        <a:p>
          <a:endParaRPr lang="en-GB"/>
        </a:p>
      </dgm:t>
    </dgm:pt>
    <dgm:pt modelId="{E151FF19-F7A5-43CF-98D7-33A3BBEE0CA9}" type="parTrans" cxnId="{7E695F68-F8B0-466A-A70D-872DCDC17252}">
      <dgm:prSet/>
      <dgm:spPr/>
      <dgm:t>
        <a:bodyPr/>
        <a:lstStyle/>
        <a:p>
          <a:endParaRPr lang="en-GB"/>
        </a:p>
      </dgm:t>
    </dgm:pt>
    <dgm:pt modelId="{3C5CC125-38C4-4349-B9E4-21D8D03C8C9A}" type="pres">
      <dgm:prSet presAssocID="{4FD28FF3-987D-4F02-AB45-688A8A87E397}" presName="linearFlow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GB"/>
        </a:p>
      </dgm:t>
    </dgm:pt>
    <dgm:pt modelId="{934E3AE5-9A64-4B86-BD9D-AC278575A329}" type="pres">
      <dgm:prSet presAssocID="{717E2053-1FEC-4363-89F7-5789E969F4D3}" presName="composite" presStyleCnt="0"/>
      <dgm:spPr/>
    </dgm:pt>
    <dgm:pt modelId="{7F169A7C-AF9D-4224-BC8E-04EAF0F58103}" type="pres">
      <dgm:prSet presAssocID="{717E2053-1FEC-4363-89F7-5789E969F4D3}" presName="imgShp" presStyleLbl="fgImgPlace1" presStyleIdx="0" presStyleCnt="1"/>
      <dgm:spPr>
        <a:blipFill>
          <a:blip xmlns:r="http://schemas.openxmlformats.org/officeDocument/2006/relationships" r:embed="rId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GB"/>
        </a:p>
      </dgm:t>
    </dgm:pt>
    <dgm:pt modelId="{AA7FD298-C347-4107-A69D-DF7D880963F9}" type="pres">
      <dgm:prSet presAssocID="{717E2053-1FEC-4363-89F7-5789E969F4D3}" presName="txShp" presStyleLbl="node1" presStyleIdx="0" presStyleCnt="1" custLinFactNeighborY="-3150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46FE0D7E-BCCD-4265-B83F-AA1714F35269}" type="presOf" srcId="{717E2053-1FEC-4363-89F7-5789E969F4D3}" destId="{AA7FD298-C347-4107-A69D-DF7D880963F9}" srcOrd="0" destOrd="0" presId="urn:microsoft.com/office/officeart/2005/8/layout/vList3"/>
    <dgm:cxn modelId="{7E695F68-F8B0-466A-A70D-872DCDC17252}" srcId="{4FD28FF3-987D-4F02-AB45-688A8A87E397}" destId="{717E2053-1FEC-4363-89F7-5789E969F4D3}" srcOrd="0" destOrd="0" parTransId="{E151FF19-F7A5-43CF-98D7-33A3BBEE0CA9}" sibTransId="{FB999747-7188-414F-A8D2-D582CB02BF1D}"/>
    <dgm:cxn modelId="{3F2C7966-EABA-4E3B-8139-99A2927654D8}" type="presOf" srcId="{4FD28FF3-987D-4F02-AB45-688A8A87E397}" destId="{3C5CC125-38C4-4349-B9E4-21D8D03C8C9A}" srcOrd="0" destOrd="0" presId="urn:microsoft.com/office/officeart/2005/8/layout/vList3"/>
    <dgm:cxn modelId="{85FF67BD-AA5B-4B07-8A2B-01AC31D3DD5A}" type="presParOf" srcId="{3C5CC125-38C4-4349-B9E4-21D8D03C8C9A}" destId="{934E3AE5-9A64-4B86-BD9D-AC278575A329}" srcOrd="0" destOrd="0" presId="urn:microsoft.com/office/officeart/2005/8/layout/vList3"/>
    <dgm:cxn modelId="{D942B19E-4DF1-4FBE-A6BE-AD5610F85DC9}" type="presParOf" srcId="{934E3AE5-9A64-4B86-BD9D-AC278575A329}" destId="{7F169A7C-AF9D-4224-BC8E-04EAF0F58103}" srcOrd="0" destOrd="0" presId="urn:microsoft.com/office/officeart/2005/8/layout/vList3"/>
    <dgm:cxn modelId="{CED26007-2DF4-4EF9-AF4D-146462C6101E}" type="presParOf" srcId="{934E3AE5-9A64-4B86-BD9D-AC278575A329}" destId="{AA7FD298-C347-4107-A69D-DF7D880963F9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C9FD3D8-66D7-4EE6-A215-B6E7A09595BB}" type="doc">
      <dgm:prSet loTypeId="urn:microsoft.com/office/officeart/2005/8/layout/vList4" loCatId="list" qsTypeId="urn:microsoft.com/office/officeart/2005/8/quickstyle/simple3" qsCatId="simple" csTypeId="urn:microsoft.com/office/officeart/2005/8/colors/accent2_1" csCatId="accent2" phldr="1"/>
      <dgm:spPr/>
      <dgm:t>
        <a:bodyPr/>
        <a:lstStyle/>
        <a:p>
          <a:endParaRPr lang="en-GB"/>
        </a:p>
      </dgm:t>
    </dgm:pt>
    <dgm:pt modelId="{60D41644-750E-4AC2-B892-682C2361B1E1}">
      <dgm:prSet custT="1"/>
      <dgm:spPr/>
      <dgm:t>
        <a:bodyPr/>
        <a:lstStyle/>
        <a:p>
          <a:pPr rtl="0"/>
          <a:r>
            <a:rPr lang="en-GB" sz="2000" dirty="0" smtClean="0">
              <a:latin typeface="+mn-lt"/>
            </a:rPr>
            <a:t>Semi-supervised creation of a corpus</a:t>
          </a:r>
          <a:endParaRPr lang="en-GB" sz="2000" dirty="0">
            <a:latin typeface="+mn-lt"/>
          </a:endParaRPr>
        </a:p>
      </dgm:t>
    </dgm:pt>
    <dgm:pt modelId="{28A98FCA-3086-4A66-874E-FD7D681A3135}" type="parTrans" cxnId="{A18BBAC7-C689-4474-9531-615135AB44DF}">
      <dgm:prSet/>
      <dgm:spPr/>
      <dgm:t>
        <a:bodyPr/>
        <a:lstStyle/>
        <a:p>
          <a:endParaRPr lang="en-GB"/>
        </a:p>
      </dgm:t>
    </dgm:pt>
    <dgm:pt modelId="{AC42EEC2-0F63-4410-A41E-BB2F3DCCF9D6}" type="sibTrans" cxnId="{A18BBAC7-C689-4474-9531-615135AB44DF}">
      <dgm:prSet/>
      <dgm:spPr/>
      <dgm:t>
        <a:bodyPr/>
        <a:lstStyle/>
        <a:p>
          <a:endParaRPr lang="en-GB"/>
        </a:p>
      </dgm:t>
    </dgm:pt>
    <dgm:pt modelId="{79A910FD-1742-40C8-BB6B-806A5BD4C832}" type="pres">
      <dgm:prSet presAssocID="{9C9FD3D8-66D7-4EE6-A215-B6E7A09595BB}" presName="linear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GB"/>
        </a:p>
      </dgm:t>
    </dgm:pt>
    <dgm:pt modelId="{60525BEE-747F-443F-8567-E10FAFB01DFF}" type="pres">
      <dgm:prSet presAssocID="{60D41644-750E-4AC2-B892-682C2361B1E1}" presName="comp" presStyleCnt="0"/>
      <dgm:spPr/>
    </dgm:pt>
    <dgm:pt modelId="{742107AF-C6C5-4939-A2E5-F1813317B7B4}" type="pres">
      <dgm:prSet presAssocID="{60D41644-750E-4AC2-B892-682C2361B1E1}" presName="box" presStyleLbl="node1" presStyleIdx="0" presStyleCnt="1" custLinFactNeighborX="933" custLinFactNeighborY="-3708"/>
      <dgm:spPr/>
      <dgm:t>
        <a:bodyPr/>
        <a:lstStyle/>
        <a:p>
          <a:endParaRPr lang="en-GB"/>
        </a:p>
      </dgm:t>
    </dgm:pt>
    <dgm:pt modelId="{47872493-B2A2-49C1-921E-302EB68150E7}" type="pres">
      <dgm:prSet presAssocID="{60D41644-750E-4AC2-B892-682C2361B1E1}" presName="img" presStyleLbl="fgImgPlace1" presStyleIdx="0" presStyleCnt="1"/>
      <dgm:spPr>
        <a:blipFill dpi="0" rotWithShape="1">
          <a:blip xmlns:r="http://schemas.openxmlformats.org/officeDocument/2006/relationships" r:embed="rId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l="12155" t="5" r="12155"/>
          </a:stretch>
        </a:blipFill>
      </dgm:spPr>
      <dgm:t>
        <a:bodyPr/>
        <a:lstStyle/>
        <a:p>
          <a:endParaRPr lang="en-GB"/>
        </a:p>
      </dgm:t>
    </dgm:pt>
    <dgm:pt modelId="{307EEA4B-5790-4EB2-BBA4-6945AEBB5BD3}" type="pres">
      <dgm:prSet presAssocID="{60D41644-750E-4AC2-B892-682C2361B1E1}" presName="text" presStyleLbl="node1" presStyleIdx="0" presStyleCnt="1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A002ED94-512F-4E30-B38C-F6D9F46B0B4B}" type="presOf" srcId="{60D41644-750E-4AC2-B892-682C2361B1E1}" destId="{742107AF-C6C5-4939-A2E5-F1813317B7B4}" srcOrd="0" destOrd="0" presId="urn:microsoft.com/office/officeart/2005/8/layout/vList4"/>
    <dgm:cxn modelId="{A18BBAC7-C689-4474-9531-615135AB44DF}" srcId="{9C9FD3D8-66D7-4EE6-A215-B6E7A09595BB}" destId="{60D41644-750E-4AC2-B892-682C2361B1E1}" srcOrd="0" destOrd="0" parTransId="{28A98FCA-3086-4A66-874E-FD7D681A3135}" sibTransId="{AC42EEC2-0F63-4410-A41E-BB2F3DCCF9D6}"/>
    <dgm:cxn modelId="{92FE0A34-99E3-4B7F-84BB-EF61ACF7A5ED}" type="presOf" srcId="{9C9FD3D8-66D7-4EE6-A215-B6E7A09595BB}" destId="{79A910FD-1742-40C8-BB6B-806A5BD4C832}" srcOrd="0" destOrd="0" presId="urn:microsoft.com/office/officeart/2005/8/layout/vList4"/>
    <dgm:cxn modelId="{55035FF8-B489-4A8A-890C-32474EC9B638}" type="presOf" srcId="{60D41644-750E-4AC2-B892-682C2361B1E1}" destId="{307EEA4B-5790-4EB2-BBA4-6945AEBB5BD3}" srcOrd="1" destOrd="0" presId="urn:microsoft.com/office/officeart/2005/8/layout/vList4"/>
    <dgm:cxn modelId="{7E9566C5-BEFD-45FE-8D02-0C00986AEE30}" type="presParOf" srcId="{79A910FD-1742-40C8-BB6B-806A5BD4C832}" destId="{60525BEE-747F-443F-8567-E10FAFB01DFF}" srcOrd="0" destOrd="0" presId="urn:microsoft.com/office/officeart/2005/8/layout/vList4"/>
    <dgm:cxn modelId="{40E20B39-344E-4F05-96EE-F4B44482161A}" type="presParOf" srcId="{60525BEE-747F-443F-8567-E10FAFB01DFF}" destId="{742107AF-C6C5-4939-A2E5-F1813317B7B4}" srcOrd="0" destOrd="0" presId="urn:microsoft.com/office/officeart/2005/8/layout/vList4"/>
    <dgm:cxn modelId="{D296D90D-A128-49B5-9348-70EE94A8F3B8}" type="presParOf" srcId="{60525BEE-747F-443F-8567-E10FAFB01DFF}" destId="{47872493-B2A2-49C1-921E-302EB68150E7}" srcOrd="1" destOrd="0" presId="urn:microsoft.com/office/officeart/2005/8/layout/vList4"/>
    <dgm:cxn modelId="{79C82229-91A3-4E7F-B00A-59D9628E4AFE}" type="presParOf" srcId="{60525BEE-747F-443F-8567-E10FAFB01DFF}" destId="{307EEA4B-5790-4EB2-BBA4-6945AEBB5BD3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C9FD3D8-66D7-4EE6-A215-B6E7A09595BB}" type="doc">
      <dgm:prSet loTypeId="urn:microsoft.com/office/officeart/2005/8/layout/vList4" loCatId="list" qsTypeId="urn:microsoft.com/office/officeart/2005/8/quickstyle/simple3" qsCatId="simple" csTypeId="urn:microsoft.com/office/officeart/2005/8/colors/accent2_1" csCatId="accent2" phldr="1"/>
      <dgm:spPr/>
      <dgm:t>
        <a:bodyPr/>
        <a:lstStyle/>
        <a:p>
          <a:endParaRPr lang="en-GB"/>
        </a:p>
      </dgm:t>
    </dgm:pt>
    <dgm:pt modelId="{D94A00C1-D3AC-4781-9EE2-502BC117DBFB}">
      <dgm:prSet custT="1"/>
      <dgm:spPr/>
      <dgm:t>
        <a:bodyPr/>
        <a:lstStyle/>
        <a:p>
          <a:pPr rtl="0"/>
          <a:r>
            <a:rPr lang="en-GB" sz="2000" dirty="0" smtClean="0">
              <a:latin typeface="+mn-lt"/>
            </a:rPr>
            <a:t>Perceptions of the other &amp; discourses of the Orient</a:t>
          </a:r>
          <a:endParaRPr lang="en-GB" sz="2000" dirty="0">
            <a:latin typeface="+mn-lt"/>
          </a:endParaRPr>
        </a:p>
      </dgm:t>
    </dgm:pt>
    <dgm:pt modelId="{05D35FB3-F6AF-4D60-BFB8-77AB7B2C788C}" type="parTrans" cxnId="{38679FAB-1742-42BC-B26F-B9F9BD0E70E2}">
      <dgm:prSet/>
      <dgm:spPr/>
      <dgm:t>
        <a:bodyPr/>
        <a:lstStyle/>
        <a:p>
          <a:endParaRPr lang="en-GB"/>
        </a:p>
      </dgm:t>
    </dgm:pt>
    <dgm:pt modelId="{6C10844B-3E22-40AC-9F08-862CF9A494AD}" type="sibTrans" cxnId="{38679FAB-1742-42BC-B26F-B9F9BD0E70E2}">
      <dgm:prSet/>
      <dgm:spPr/>
      <dgm:t>
        <a:bodyPr/>
        <a:lstStyle/>
        <a:p>
          <a:endParaRPr lang="en-GB"/>
        </a:p>
      </dgm:t>
    </dgm:pt>
    <dgm:pt modelId="{79A910FD-1742-40C8-BB6B-806A5BD4C832}" type="pres">
      <dgm:prSet presAssocID="{9C9FD3D8-66D7-4EE6-A215-B6E7A09595BB}" presName="linear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GB"/>
        </a:p>
      </dgm:t>
    </dgm:pt>
    <dgm:pt modelId="{9FC14913-A033-4547-8FC7-43B4A06A1F24}" type="pres">
      <dgm:prSet presAssocID="{D94A00C1-D3AC-4781-9EE2-502BC117DBFB}" presName="comp" presStyleCnt="0"/>
      <dgm:spPr/>
    </dgm:pt>
    <dgm:pt modelId="{493F32F2-3D1A-4051-AB4E-3789E826E923}" type="pres">
      <dgm:prSet presAssocID="{D94A00C1-D3AC-4781-9EE2-502BC117DBFB}" presName="box" presStyleLbl="node1" presStyleIdx="0" presStyleCnt="1" custLinFactNeighborX="-2801" custLinFactNeighborY="18459"/>
      <dgm:spPr/>
      <dgm:t>
        <a:bodyPr/>
        <a:lstStyle/>
        <a:p>
          <a:endParaRPr lang="en-GB"/>
        </a:p>
      </dgm:t>
    </dgm:pt>
    <dgm:pt modelId="{B1607DE6-4D1B-4760-BCB8-F977BA027976}" type="pres">
      <dgm:prSet presAssocID="{D94A00C1-D3AC-4781-9EE2-502BC117DBFB}" presName="img" presStyleLbl="fgImgPlace1" presStyleIdx="0" presStyleCnt="1"/>
      <dgm:spPr>
        <a:blipFill>
          <a:blip xmlns:r="http://schemas.openxmlformats.org/officeDocument/2006/relationships" r:embed="rId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GB"/>
        </a:p>
      </dgm:t>
    </dgm:pt>
    <dgm:pt modelId="{3D20CBEB-1D52-4121-8323-2A74B8DA212B}" type="pres">
      <dgm:prSet presAssocID="{D94A00C1-D3AC-4781-9EE2-502BC117DBFB}" presName="text" presStyleLbl="node1" presStyleIdx="0" presStyleCnt="1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03B8BB7B-33FF-4F5C-92F0-954D1978FBCF}" type="presOf" srcId="{9C9FD3D8-66D7-4EE6-A215-B6E7A09595BB}" destId="{79A910FD-1742-40C8-BB6B-806A5BD4C832}" srcOrd="0" destOrd="0" presId="urn:microsoft.com/office/officeart/2005/8/layout/vList4"/>
    <dgm:cxn modelId="{38679FAB-1742-42BC-B26F-B9F9BD0E70E2}" srcId="{9C9FD3D8-66D7-4EE6-A215-B6E7A09595BB}" destId="{D94A00C1-D3AC-4781-9EE2-502BC117DBFB}" srcOrd="0" destOrd="0" parTransId="{05D35FB3-F6AF-4D60-BFB8-77AB7B2C788C}" sibTransId="{6C10844B-3E22-40AC-9F08-862CF9A494AD}"/>
    <dgm:cxn modelId="{F7CA157C-E595-4764-9856-02860366EE51}" type="presOf" srcId="{D94A00C1-D3AC-4781-9EE2-502BC117DBFB}" destId="{3D20CBEB-1D52-4121-8323-2A74B8DA212B}" srcOrd="1" destOrd="0" presId="urn:microsoft.com/office/officeart/2005/8/layout/vList4"/>
    <dgm:cxn modelId="{8BA9C04D-0AD5-45EA-8E72-DACBECBE57B7}" type="presOf" srcId="{D94A00C1-D3AC-4781-9EE2-502BC117DBFB}" destId="{493F32F2-3D1A-4051-AB4E-3789E826E923}" srcOrd="0" destOrd="0" presId="urn:microsoft.com/office/officeart/2005/8/layout/vList4"/>
    <dgm:cxn modelId="{7480D505-0E85-4C0E-AB1E-C6C20C23F3D5}" type="presParOf" srcId="{79A910FD-1742-40C8-BB6B-806A5BD4C832}" destId="{9FC14913-A033-4547-8FC7-43B4A06A1F24}" srcOrd="0" destOrd="0" presId="urn:microsoft.com/office/officeart/2005/8/layout/vList4"/>
    <dgm:cxn modelId="{6E391EB8-7FF3-49F0-856F-82BB3E0DD889}" type="presParOf" srcId="{9FC14913-A033-4547-8FC7-43B4A06A1F24}" destId="{493F32F2-3D1A-4051-AB4E-3789E826E923}" srcOrd="0" destOrd="0" presId="urn:microsoft.com/office/officeart/2005/8/layout/vList4"/>
    <dgm:cxn modelId="{C120A1AC-4200-4EA3-8191-8B14CDAD5DF0}" type="presParOf" srcId="{9FC14913-A033-4547-8FC7-43B4A06A1F24}" destId="{B1607DE6-4D1B-4760-BCB8-F977BA027976}" srcOrd="1" destOrd="0" presId="urn:microsoft.com/office/officeart/2005/8/layout/vList4"/>
    <dgm:cxn modelId="{1B4FE04D-A8BE-43BA-B4B9-893804784621}" type="presParOf" srcId="{9FC14913-A033-4547-8FC7-43B4A06A1F24}" destId="{3D20CBEB-1D52-4121-8323-2A74B8DA212B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C9FD3D8-66D7-4EE6-A215-B6E7A09595BB}" type="doc">
      <dgm:prSet loTypeId="urn:microsoft.com/office/officeart/2005/8/layout/vList4" loCatId="list" qsTypeId="urn:microsoft.com/office/officeart/2005/8/quickstyle/simple3" qsCatId="simple" csTypeId="urn:microsoft.com/office/officeart/2005/8/colors/accent2_1" csCatId="accent2" phldr="1"/>
      <dgm:spPr/>
      <dgm:t>
        <a:bodyPr/>
        <a:lstStyle/>
        <a:p>
          <a:endParaRPr lang="en-GB"/>
        </a:p>
      </dgm:t>
    </dgm:pt>
    <dgm:pt modelId="{E1CC20BB-9421-4A9F-8C95-B9F66B66027E}">
      <dgm:prSet custT="1"/>
      <dgm:spPr/>
      <dgm:t>
        <a:bodyPr/>
        <a:lstStyle/>
        <a:p>
          <a:pPr rtl="0"/>
          <a:r>
            <a:rPr lang="en-GB" sz="2000" dirty="0" smtClean="0">
              <a:latin typeface="+mn-lt"/>
            </a:rPr>
            <a:t>Enrichment of meta </a:t>
          </a:r>
          <a:r>
            <a:rPr lang="en-GB" sz="2000" dirty="0" smtClean="0">
              <a:latin typeface="+mn-lt"/>
            </a:rPr>
            <a:t>data / as much LOD </a:t>
          </a:r>
          <a:r>
            <a:rPr lang="en-GB" sz="2000" dirty="0" err="1" smtClean="0">
              <a:latin typeface="+mn-lt"/>
            </a:rPr>
            <a:t>ap</a:t>
          </a:r>
          <a:endParaRPr lang="en-GB" sz="2000" dirty="0">
            <a:latin typeface="+mn-lt"/>
          </a:endParaRPr>
        </a:p>
      </dgm:t>
    </dgm:pt>
    <dgm:pt modelId="{F2A9F1C1-36A5-4840-B11E-8D6EC8F23775}" type="parTrans" cxnId="{163855D8-102B-4205-AE08-5D4701363EAA}">
      <dgm:prSet/>
      <dgm:spPr/>
      <dgm:t>
        <a:bodyPr/>
        <a:lstStyle/>
        <a:p>
          <a:endParaRPr lang="en-GB"/>
        </a:p>
      </dgm:t>
    </dgm:pt>
    <dgm:pt modelId="{498EF1A4-836A-4D73-ACC3-3680EB930C93}" type="sibTrans" cxnId="{163855D8-102B-4205-AE08-5D4701363EAA}">
      <dgm:prSet/>
      <dgm:spPr/>
      <dgm:t>
        <a:bodyPr/>
        <a:lstStyle/>
        <a:p>
          <a:endParaRPr lang="en-GB"/>
        </a:p>
      </dgm:t>
    </dgm:pt>
    <dgm:pt modelId="{79A910FD-1742-40C8-BB6B-806A5BD4C832}" type="pres">
      <dgm:prSet presAssocID="{9C9FD3D8-66D7-4EE6-A215-B6E7A09595BB}" presName="linear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GB"/>
        </a:p>
      </dgm:t>
    </dgm:pt>
    <dgm:pt modelId="{58CB9C42-2DBC-40A3-AEAE-09A57B1F79F8}" type="pres">
      <dgm:prSet presAssocID="{E1CC20BB-9421-4A9F-8C95-B9F66B66027E}" presName="comp" presStyleCnt="0"/>
      <dgm:spPr/>
    </dgm:pt>
    <dgm:pt modelId="{3A5D0BF1-4815-49E2-BF91-029EB49CF2AD}" type="pres">
      <dgm:prSet presAssocID="{E1CC20BB-9421-4A9F-8C95-B9F66B66027E}" presName="box" presStyleLbl="node1" presStyleIdx="0" presStyleCnt="1" custLinFactY="7143" custLinFactNeighborX="-63" custLinFactNeighborY="100000"/>
      <dgm:spPr/>
      <dgm:t>
        <a:bodyPr/>
        <a:lstStyle/>
        <a:p>
          <a:endParaRPr lang="en-GB"/>
        </a:p>
      </dgm:t>
    </dgm:pt>
    <dgm:pt modelId="{F3C022F0-E436-4115-A16B-EA661C4DEC3E}" type="pres">
      <dgm:prSet presAssocID="{E1CC20BB-9421-4A9F-8C95-B9F66B66027E}" presName="img" presStyleLbl="fgImgPlace1" presStyleIdx="0" presStyleCnt="1"/>
      <dgm:spPr>
        <a:blipFill dpi="0" rotWithShape="1">
          <a:blip xmlns:r="http://schemas.openxmlformats.org/officeDocument/2006/relationships" r:embed="rId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l="21059" r="21059"/>
          </a:stretch>
        </a:blipFill>
      </dgm:spPr>
      <dgm:t>
        <a:bodyPr/>
        <a:lstStyle/>
        <a:p>
          <a:endParaRPr lang="en-GB"/>
        </a:p>
      </dgm:t>
    </dgm:pt>
    <dgm:pt modelId="{479C3817-471B-4B19-AC86-BBDE19DC00EC}" type="pres">
      <dgm:prSet presAssocID="{E1CC20BB-9421-4A9F-8C95-B9F66B66027E}" presName="text" presStyleLbl="node1" presStyleIdx="0" presStyleCnt="1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90125465-A766-4BE9-9188-4C0262B3380A}" type="presOf" srcId="{E1CC20BB-9421-4A9F-8C95-B9F66B66027E}" destId="{3A5D0BF1-4815-49E2-BF91-029EB49CF2AD}" srcOrd="0" destOrd="0" presId="urn:microsoft.com/office/officeart/2005/8/layout/vList4"/>
    <dgm:cxn modelId="{6A3043A9-0AE8-41F3-AFC0-52C50EBA07EC}" type="presOf" srcId="{9C9FD3D8-66D7-4EE6-A215-B6E7A09595BB}" destId="{79A910FD-1742-40C8-BB6B-806A5BD4C832}" srcOrd="0" destOrd="0" presId="urn:microsoft.com/office/officeart/2005/8/layout/vList4"/>
    <dgm:cxn modelId="{163855D8-102B-4205-AE08-5D4701363EAA}" srcId="{9C9FD3D8-66D7-4EE6-A215-B6E7A09595BB}" destId="{E1CC20BB-9421-4A9F-8C95-B9F66B66027E}" srcOrd="0" destOrd="0" parTransId="{F2A9F1C1-36A5-4840-B11E-8D6EC8F23775}" sibTransId="{498EF1A4-836A-4D73-ACC3-3680EB930C93}"/>
    <dgm:cxn modelId="{7FCE185B-74CF-405F-BFAF-8651D0D12FDE}" type="presOf" srcId="{E1CC20BB-9421-4A9F-8C95-B9F66B66027E}" destId="{479C3817-471B-4B19-AC86-BBDE19DC00EC}" srcOrd="1" destOrd="0" presId="urn:microsoft.com/office/officeart/2005/8/layout/vList4"/>
    <dgm:cxn modelId="{FD963858-747E-4A23-AF97-2B0633E2C8B1}" type="presParOf" srcId="{79A910FD-1742-40C8-BB6B-806A5BD4C832}" destId="{58CB9C42-2DBC-40A3-AEAE-09A57B1F79F8}" srcOrd="0" destOrd="0" presId="urn:microsoft.com/office/officeart/2005/8/layout/vList4"/>
    <dgm:cxn modelId="{EEFF506D-4484-47F6-902B-B993F324253E}" type="presParOf" srcId="{58CB9C42-2DBC-40A3-AEAE-09A57B1F79F8}" destId="{3A5D0BF1-4815-49E2-BF91-029EB49CF2AD}" srcOrd="0" destOrd="0" presId="urn:microsoft.com/office/officeart/2005/8/layout/vList4"/>
    <dgm:cxn modelId="{B2C839B3-AD32-4160-8F16-C0CCB2BC38C4}" type="presParOf" srcId="{58CB9C42-2DBC-40A3-AEAE-09A57B1F79F8}" destId="{F3C022F0-E436-4115-A16B-EA661C4DEC3E}" srcOrd="1" destOrd="0" presId="urn:microsoft.com/office/officeart/2005/8/layout/vList4"/>
    <dgm:cxn modelId="{6B1648E5-E751-4B91-8D49-F6D9991B8C2E}" type="presParOf" srcId="{58CB9C42-2DBC-40A3-AEAE-09A57B1F79F8}" destId="{479C3817-471B-4B19-AC86-BBDE19DC00EC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49EE46-9124-49A8-9575-5E32FA3D10A2}">
      <dsp:nvSpPr>
        <dsp:cNvPr id="0" name=""/>
        <dsp:cNvSpPr/>
      </dsp:nvSpPr>
      <dsp:spPr>
        <a:xfrm rot="10800000">
          <a:off x="1028179" y="720079"/>
          <a:ext cx="2702751" cy="1361536"/>
        </a:xfrm>
        <a:prstGeom prst="homePlat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00400" tIns="76200" rIns="142240" bIns="76200" numCol="1" spcCol="1270" anchor="ctr" anchorCtr="0">
          <a:noAutofit/>
        </a:bodyPr>
        <a:lstStyle/>
        <a:p>
          <a:pPr lvl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000" kern="1200" dirty="0" smtClean="0">
              <a:latin typeface="+mn-lt"/>
            </a:rPr>
            <a:t>A relevant historical source</a:t>
          </a:r>
          <a:endParaRPr lang="en-GB" sz="2000" kern="1200" dirty="0">
            <a:latin typeface="+mn-lt"/>
          </a:endParaRPr>
        </a:p>
      </dsp:txBody>
      <dsp:txXfrm rot="10800000">
        <a:off x="1368563" y="720079"/>
        <a:ext cx="2362367" cy="1361536"/>
      </dsp:txXfrm>
    </dsp:sp>
    <dsp:sp modelId="{C35DDF52-7667-4E59-8D1A-7E07FDC34E70}">
      <dsp:nvSpPr>
        <dsp:cNvPr id="0" name=""/>
        <dsp:cNvSpPr/>
      </dsp:nvSpPr>
      <dsp:spPr>
        <a:xfrm>
          <a:off x="353005" y="723387"/>
          <a:ext cx="1361536" cy="1361536"/>
        </a:xfrm>
        <a:prstGeom prst="ellipse">
          <a:avLst/>
        </a:prstGeom>
        <a:blipFill dpi="0" rotWithShape="1">
          <a:blip xmlns:r="http://schemas.openxmlformats.org/officeDocument/2006/relationships" r:embed="rId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r="2174" b="1174"/>
          </a:stretch>
        </a:blipFill>
        <a:ln w="952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7FD298-C347-4107-A69D-DF7D880963F9}">
      <dsp:nvSpPr>
        <dsp:cNvPr id="0" name=""/>
        <dsp:cNvSpPr/>
      </dsp:nvSpPr>
      <dsp:spPr>
        <a:xfrm rot="10800000">
          <a:off x="1021152" y="0"/>
          <a:ext cx="2702751" cy="1361536"/>
        </a:xfrm>
        <a:prstGeom prst="homePlat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00400" tIns="76200" rIns="142240" bIns="76200" numCol="1" spcCol="1270" anchor="ctr" anchorCtr="0">
          <a:noAutofit/>
        </a:bodyPr>
        <a:lstStyle/>
        <a:p>
          <a:pPr lvl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000" kern="1200" dirty="0" smtClean="0">
              <a:latin typeface="+mn-lt"/>
            </a:rPr>
            <a:t>Large-scale digitization offers new possibilities</a:t>
          </a:r>
          <a:endParaRPr lang="en-GB" sz="2000" kern="1200" dirty="0">
            <a:latin typeface="+mn-lt"/>
          </a:endParaRPr>
        </a:p>
      </dsp:txBody>
      <dsp:txXfrm rot="10800000">
        <a:off x="1361536" y="0"/>
        <a:ext cx="2362367" cy="1361536"/>
      </dsp:txXfrm>
    </dsp:sp>
    <dsp:sp modelId="{7F169A7C-AF9D-4224-BC8E-04EAF0F58103}">
      <dsp:nvSpPr>
        <dsp:cNvPr id="0" name=""/>
        <dsp:cNvSpPr/>
      </dsp:nvSpPr>
      <dsp:spPr>
        <a:xfrm>
          <a:off x="340384" y="20937"/>
          <a:ext cx="1361536" cy="1361536"/>
        </a:xfrm>
        <a:prstGeom prst="ellipse">
          <a:avLst/>
        </a:prstGeom>
        <a:blipFill>
          <a:blip xmlns:r="http://schemas.openxmlformats.org/officeDocument/2006/relationships" r:embed="rId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ln w="952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2107AF-C6C5-4939-A2E5-F1813317B7B4}">
      <dsp:nvSpPr>
        <dsp:cNvPr id="0" name=""/>
        <dsp:cNvSpPr/>
      </dsp:nvSpPr>
      <dsp:spPr>
        <a:xfrm>
          <a:off x="0" y="0"/>
          <a:ext cx="7716093" cy="86409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000" kern="1200" dirty="0" smtClean="0">
              <a:latin typeface="+mn-lt"/>
            </a:rPr>
            <a:t>Semi-supervised creation of a corpus</a:t>
          </a:r>
          <a:endParaRPr lang="en-GB" sz="2000" kern="1200" dirty="0">
            <a:latin typeface="+mn-lt"/>
          </a:endParaRPr>
        </a:p>
      </dsp:txBody>
      <dsp:txXfrm>
        <a:off x="1629628" y="0"/>
        <a:ext cx="6086464" cy="864096"/>
      </dsp:txXfrm>
    </dsp:sp>
    <dsp:sp modelId="{47872493-B2A2-49C1-921E-302EB68150E7}">
      <dsp:nvSpPr>
        <dsp:cNvPr id="0" name=""/>
        <dsp:cNvSpPr/>
      </dsp:nvSpPr>
      <dsp:spPr>
        <a:xfrm>
          <a:off x="86409" y="86409"/>
          <a:ext cx="1543218" cy="691276"/>
        </a:xfrm>
        <a:prstGeom prst="roundRect">
          <a:avLst>
            <a:gd name="adj" fmla="val 10000"/>
          </a:avLst>
        </a:prstGeom>
        <a:blipFill dpi="0" rotWithShape="1">
          <a:blip xmlns:r="http://schemas.openxmlformats.org/officeDocument/2006/relationships" r:embed="rId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l="12155" t="5" r="12155"/>
          </a:stretch>
        </a:blipFill>
        <a:ln w="9525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93F32F2-3D1A-4051-AB4E-3789E826E923}">
      <dsp:nvSpPr>
        <dsp:cNvPr id="0" name=""/>
        <dsp:cNvSpPr/>
      </dsp:nvSpPr>
      <dsp:spPr>
        <a:xfrm>
          <a:off x="0" y="0"/>
          <a:ext cx="7711009" cy="70424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000" kern="1200" dirty="0" smtClean="0">
              <a:latin typeface="+mn-lt"/>
            </a:rPr>
            <a:t>Perceptions of the other &amp; discourses of the Orient</a:t>
          </a:r>
          <a:endParaRPr lang="en-GB" sz="2000" kern="1200" dirty="0">
            <a:latin typeface="+mn-lt"/>
          </a:endParaRPr>
        </a:p>
      </dsp:txBody>
      <dsp:txXfrm>
        <a:off x="1612626" y="0"/>
        <a:ext cx="6098382" cy="704244"/>
      </dsp:txXfrm>
    </dsp:sp>
    <dsp:sp modelId="{B1607DE6-4D1B-4760-BCB8-F977BA027976}">
      <dsp:nvSpPr>
        <dsp:cNvPr id="0" name=""/>
        <dsp:cNvSpPr/>
      </dsp:nvSpPr>
      <dsp:spPr>
        <a:xfrm>
          <a:off x="70424" y="70424"/>
          <a:ext cx="1542201" cy="563395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ln w="9525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5D0BF1-4815-49E2-BF91-029EB49CF2AD}">
      <dsp:nvSpPr>
        <dsp:cNvPr id="0" name=""/>
        <dsp:cNvSpPr/>
      </dsp:nvSpPr>
      <dsp:spPr>
        <a:xfrm>
          <a:off x="0" y="0"/>
          <a:ext cx="7711998" cy="71216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000" kern="1200" dirty="0" smtClean="0">
              <a:latin typeface="+mn-lt"/>
            </a:rPr>
            <a:t>Enrichment of meta </a:t>
          </a:r>
          <a:r>
            <a:rPr lang="en-GB" sz="2000" kern="1200" dirty="0" smtClean="0">
              <a:latin typeface="+mn-lt"/>
            </a:rPr>
            <a:t>data / as much LOD </a:t>
          </a:r>
          <a:r>
            <a:rPr lang="en-GB" sz="2000" kern="1200" dirty="0" err="1" smtClean="0">
              <a:latin typeface="+mn-lt"/>
            </a:rPr>
            <a:t>ap</a:t>
          </a:r>
          <a:endParaRPr lang="en-GB" sz="2000" kern="1200" dirty="0">
            <a:latin typeface="+mn-lt"/>
          </a:endParaRPr>
        </a:p>
      </dsp:txBody>
      <dsp:txXfrm>
        <a:off x="1613615" y="0"/>
        <a:ext cx="6098382" cy="712162"/>
      </dsp:txXfrm>
    </dsp:sp>
    <dsp:sp modelId="{F3C022F0-E436-4115-A16B-EA661C4DEC3E}">
      <dsp:nvSpPr>
        <dsp:cNvPr id="0" name=""/>
        <dsp:cNvSpPr/>
      </dsp:nvSpPr>
      <dsp:spPr>
        <a:xfrm>
          <a:off x="71216" y="71216"/>
          <a:ext cx="1542399" cy="569729"/>
        </a:xfrm>
        <a:prstGeom prst="roundRect">
          <a:avLst>
            <a:gd name="adj" fmla="val 10000"/>
          </a:avLst>
        </a:prstGeom>
        <a:blipFill dpi="0" rotWithShape="1">
          <a:blip xmlns:r="http://schemas.openxmlformats.org/officeDocument/2006/relationships" r:embed="rId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l="21059" r="21059"/>
          </a:stretch>
        </a:blipFill>
        <a:ln w="9525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5862" cy="497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172" tIns="46086" rIns="92172" bIns="46086" numCol="1" anchor="t" anchorCtr="0" compatLnSpc="1">
            <a:prstTxWarp prst="textNoShape">
              <a:avLst/>
            </a:prstTxWarp>
          </a:bodyPr>
          <a:lstStyle>
            <a:lvl1pPr algn="l"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4301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1814" y="0"/>
            <a:ext cx="2945862" cy="497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172" tIns="46086" rIns="92172" bIns="46086" numCol="1" anchor="t" anchorCtr="0" compatLnSpc="1">
            <a:prstTxWarp prst="textNoShape">
              <a:avLst/>
            </a:prstTxWarp>
          </a:bodyPr>
          <a:lstStyle>
            <a:lvl1pPr algn="r"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4301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30813"/>
            <a:ext cx="2945862" cy="497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172" tIns="46086" rIns="92172" bIns="46086" numCol="1" anchor="b" anchorCtr="0" compatLnSpc="1">
            <a:prstTxWarp prst="textNoShape">
              <a:avLst/>
            </a:prstTxWarp>
          </a:bodyPr>
          <a:lstStyle>
            <a:lvl1pPr algn="l"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r>
              <a:rPr lang="de-DE"/>
              <a:t>1/1</a:t>
            </a:r>
          </a:p>
        </p:txBody>
      </p:sp>
      <p:sp>
        <p:nvSpPr>
          <p:cNvPr id="4301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1814" y="9430813"/>
            <a:ext cx="2945862" cy="497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172" tIns="46086" rIns="92172" bIns="46086" numCol="1" anchor="b" anchorCtr="0" compatLnSpc="1">
            <a:prstTxWarp prst="textNoShape">
              <a:avLst/>
            </a:prstTxWarp>
          </a:bodyPr>
          <a:lstStyle>
            <a:lvl1pPr algn="r">
              <a:defRPr sz="1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</a:lstStyle>
          <a:p>
            <a:pPr>
              <a:defRPr/>
            </a:pPr>
            <a:fld id="{29286428-3033-F948-BAA0-5E6A7D49C7BB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038515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5862" cy="497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172" tIns="46086" rIns="92172" bIns="46086" numCol="1" anchor="t" anchorCtr="0" compatLnSpc="1">
            <a:prstTxWarp prst="textNoShape">
              <a:avLst/>
            </a:prstTxWarp>
          </a:bodyPr>
          <a:lstStyle>
            <a:lvl1pPr algn="l"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1814" y="0"/>
            <a:ext cx="2945862" cy="497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172" tIns="46086" rIns="92172" bIns="46086" numCol="1" anchor="t" anchorCtr="0" compatLnSpc="1">
            <a:prstTxWarp prst="textNoShape">
              <a:avLst/>
            </a:prstTxWarp>
          </a:bodyPr>
          <a:lstStyle>
            <a:lvl1pPr algn="r"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1024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2075" y="746125"/>
            <a:ext cx="6615113" cy="37211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7472" y="4715406"/>
            <a:ext cx="4982732" cy="44674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172" tIns="46086" rIns="92172" bIns="4608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 smtClean="0"/>
              <a:t>Mastertextformat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30813"/>
            <a:ext cx="2945862" cy="497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172" tIns="46086" rIns="92172" bIns="46086" numCol="1" anchor="b" anchorCtr="0" compatLnSpc="1">
            <a:prstTxWarp prst="textNoShape">
              <a:avLst/>
            </a:prstTxWarp>
          </a:bodyPr>
          <a:lstStyle>
            <a:lvl1pPr algn="l"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r>
              <a:rPr lang="de-DE"/>
              <a:t>1/1</a:t>
            </a:r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1814" y="9430813"/>
            <a:ext cx="2945862" cy="497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172" tIns="46086" rIns="92172" bIns="46086" numCol="1" anchor="b" anchorCtr="0" compatLnSpc="1">
            <a:prstTxWarp prst="textNoShape">
              <a:avLst/>
            </a:prstTxWarp>
          </a:bodyPr>
          <a:lstStyle>
            <a:lvl1pPr algn="r">
              <a:defRPr sz="1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</a:lstStyle>
          <a:p>
            <a:pPr>
              <a:defRPr/>
            </a:pPr>
            <a:fld id="{1148692A-D6D2-8340-BB47-13E8A19B5FC4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3215946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65" charset="0"/>
        <a:ea typeface="ＭＳ Ｐゴシック" pitchFamily="-65" charset="-128"/>
        <a:cs typeface="ＭＳ Ｐゴシック" pitchFamily="-65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65" charset="0"/>
        <a:ea typeface="ＭＳ Ｐゴシック" pitchFamily="-65" charset="-128"/>
        <a:cs typeface="ＭＳ Ｐゴシック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65" charset="0"/>
        <a:ea typeface="Geneva" pitchFamily="-107" charset="-128"/>
        <a:cs typeface="Geneva" pitchFamily="-107" charset="-128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65" charset="0"/>
        <a:ea typeface="Geneva" pitchFamily="-107" charset="-128"/>
        <a:cs typeface="Geneva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65" charset="0"/>
        <a:ea typeface="Geneva" pitchFamily="-107" charset="-128"/>
        <a:cs typeface="Geneva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2075" y="746125"/>
            <a:ext cx="6615113" cy="3721100"/>
          </a:xfrm>
          <a:ln/>
        </p:spPr>
      </p:sp>
      <p:sp>
        <p:nvSpPr>
          <p:cNvPr id="1331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de-DE" altLang="de-DE" dirty="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860013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 err="1" smtClean="0"/>
              <a:t>Interdiscplinary</a:t>
            </a:r>
            <a:r>
              <a:rPr lang="en-GB" dirty="0" smtClean="0"/>
              <a:t> project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 smtClean="0"/>
              <a:t>Computer Science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 smtClean="0"/>
              <a:t>Historians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148692A-D6D2-8340-BB47-13E8A19B5FC4}" type="slidenum">
              <a:rPr lang="de-DE" smtClean="0"/>
              <a:pPr>
                <a:defRPr/>
              </a:pPr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429178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A relevant...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 smtClean="0"/>
              <a:t>A lot of research on this genre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 smtClean="0"/>
              <a:t>Gives insights into people’s thoughts,</a:t>
            </a:r>
            <a:r>
              <a:rPr lang="en-GB" baseline="0" dirty="0" smtClean="0"/>
              <a:t> experiences, expectations (their own, of the ones still at home -&gt; their audience)... “really shines a light on history”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aseline="0" dirty="0" smtClean="0"/>
              <a:t>Insights into historic dimension of the perception of the Other – probably still influences us today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aseline="0" dirty="0" smtClean="0"/>
              <a:t>Very heterogeneous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baseline="0" dirty="0" smtClean="0"/>
              <a:t>Travelers (pilgrims to merchants, from scholars to diplomats and early tourists), their destinations and motives, modes of writing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baseline="0" dirty="0" smtClean="0"/>
              <a:t>Different target audiences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aseline="0" dirty="0" smtClean="0"/>
              <a:t>Past research: has been very limited in terms of corpus size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aseline="0" dirty="0" smtClean="0"/>
              <a:t>Could develop into European-wide “bestsellers” and substantially shape the contemporary and future perception of other regions as well as their inhabitants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baseline="0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baseline="0" dirty="0" smtClean="0"/>
              <a:t>Large scale...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aseline="0" dirty="0" smtClean="0"/>
              <a:t>Digitization and text-mining techniques can exponentially increase the amount of text analysed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aseline="0" dirty="0" smtClean="0"/>
              <a:t>State of the art on a new domain!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148692A-D6D2-8340-BB47-13E8A19B5FC4}" type="slidenum">
              <a:rPr lang="de-DE" smtClean="0"/>
              <a:pPr>
                <a:defRPr/>
              </a:pPr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713893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Semi-supervised...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 smtClean="0"/>
              <a:t>Characteristics and commonalities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 smtClean="0"/>
              <a:t>Relationships to other texts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 smtClean="0"/>
              <a:t>Important:</a:t>
            </a:r>
            <a:r>
              <a:rPr lang="en-GB" baseline="0" dirty="0" smtClean="0"/>
              <a:t> will not cover all the travel reports (some are not digitized; we will probably not find all)</a:t>
            </a:r>
            <a:endParaRPr lang="en-GB" dirty="0" smtClean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GB" dirty="0" smtClean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Enrichment...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 smtClean="0"/>
              <a:t>Author information (name, origin,</a:t>
            </a:r>
            <a:r>
              <a:rPr lang="en-GB" baseline="0" dirty="0" smtClean="0"/>
              <a:t> confession etc.)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baseline="0" dirty="0" smtClean="0"/>
              <a:t>Relation between different texts and authors (plagiarism, inspiration etc.)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baseline="0" dirty="0" smtClean="0"/>
              <a:t>Info from the texts like visited locations, persons/peoples mentioned etc.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GB" baseline="0" dirty="0" smtClean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baseline="0" dirty="0" smtClean="0"/>
              <a:t>Perceptions...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baseline="0" dirty="0" smtClean="0"/>
              <a:t>Key terms and the associated meanings/their usage over time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baseline="0" dirty="0" smtClean="0"/>
              <a:t>Images of religions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baseline="0" dirty="0" smtClean="0"/>
              <a:t>Relations to modern images (people(s), religions, customs... Anything else)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GB" dirty="0" smtClean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148692A-D6D2-8340-BB47-13E8A19B5FC4}" type="slidenum">
              <a:rPr lang="de-DE" smtClean="0"/>
              <a:pPr>
                <a:defRPr/>
              </a:pPr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49528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 smtClean="0"/>
              <a:t>Inventory</a:t>
            </a:r>
            <a:r>
              <a:rPr lang="en-GB" baseline="0" dirty="0" smtClean="0"/>
              <a:t> of the Austrian National Library (</a:t>
            </a:r>
            <a:r>
              <a:rPr lang="en-GB" baseline="0" dirty="0" err="1" smtClean="0"/>
              <a:t>Habsburger</a:t>
            </a:r>
            <a:r>
              <a:rPr lang="en-GB" baseline="0" dirty="0" smtClean="0"/>
              <a:t> collection)</a:t>
            </a:r>
            <a:endParaRPr lang="en-GB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 smtClean="0"/>
              <a:t>Focus on German-language publications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 smtClean="0"/>
              <a:t>Timeframe: 1500 due to printing, 1875</a:t>
            </a:r>
            <a:r>
              <a:rPr lang="en-GB" baseline="0" dirty="0" smtClean="0"/>
              <a:t> to avoid copyright problems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baseline="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aseline="0" dirty="0" smtClean="0"/>
              <a:t>OCR done through Google Books project; word-level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baseline="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aseline="0" dirty="0" smtClean="0"/>
              <a:t>Meta data in part from 19</a:t>
            </a:r>
            <a:r>
              <a:rPr lang="en-GB" baseline="30000" dirty="0" smtClean="0"/>
              <a:t>th</a:t>
            </a:r>
            <a:r>
              <a:rPr lang="en-GB" baseline="0" dirty="0" smtClean="0"/>
              <a:t> century, different standards etc. make it difficult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148692A-D6D2-8340-BB47-13E8A19B5FC4}" type="slidenum">
              <a:rPr lang="de-DE" smtClean="0"/>
              <a:pPr>
                <a:defRPr/>
              </a:pPr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83536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GB" baseline="0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en-GB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148692A-D6D2-8340-BB47-13E8A19B5FC4}" type="slidenum">
              <a:rPr lang="de-DE" smtClean="0"/>
              <a:pPr>
                <a:defRPr/>
              </a:pPr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206053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148692A-D6D2-8340-BB47-13E8A19B5FC4}" type="slidenum">
              <a:rPr lang="de-DE" smtClean="0"/>
              <a:pPr>
                <a:defRPr/>
              </a:pPr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952709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148692A-D6D2-8340-BB47-13E8A19B5FC4}" type="slidenum">
              <a:rPr lang="de-DE" smtClean="0"/>
              <a:pPr>
                <a:defRPr/>
              </a:pPr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438952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64038"/>
          </a:xfrm>
          <a:prstGeom prst="rect">
            <a:avLst/>
          </a:prstGeom>
        </p:spPr>
      </p:pic>
      <p:sp>
        <p:nvSpPr>
          <p:cNvPr id="42011" name="Rectangle 27"/>
          <p:cNvSpPr>
            <a:spLocks noGrp="1" noChangeArrowheads="1"/>
          </p:cNvSpPr>
          <p:nvPr>
            <p:ph type="ctrTitle" sz="quarter" hasCustomPrompt="1"/>
          </p:nvPr>
        </p:nvSpPr>
        <p:spPr>
          <a:xfrm>
            <a:off x="522001" y="1325850"/>
            <a:ext cx="8077201" cy="1121807"/>
          </a:xfrm>
        </p:spPr>
        <p:txBody>
          <a:bodyPr anchor="b"/>
          <a:lstStyle>
            <a:lvl1pPr>
              <a:lnSpc>
                <a:spcPts val="4000"/>
              </a:lnSpc>
              <a:defRPr sz="3600" cap="all" baseline="0">
                <a:solidFill>
                  <a:schemeClr val="accent2"/>
                </a:solidFill>
              </a:defRPr>
            </a:lvl1pPr>
          </a:lstStyle>
          <a:p>
            <a:r>
              <a:rPr lang="en-US" dirty="0" smtClean="0"/>
              <a:t>Click to </a:t>
            </a:r>
            <a:r>
              <a:rPr lang="en-US" dirty="0" err="1" smtClean="0"/>
              <a:t>eDit</a:t>
            </a:r>
            <a:r>
              <a:rPr lang="en-US" dirty="0" smtClean="0"/>
              <a:t> Master title style</a:t>
            </a:r>
            <a:endParaRPr lang="de-AT" dirty="0"/>
          </a:p>
        </p:txBody>
      </p:sp>
      <p:sp>
        <p:nvSpPr>
          <p:cNvPr id="42012" name="Rectangle 28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530226" y="2467888"/>
            <a:ext cx="8074025" cy="895950"/>
          </a:xfrm>
        </p:spPr>
        <p:txBody>
          <a:bodyPr/>
          <a:lstStyle>
            <a:lvl1pPr marL="0" indent="0">
              <a:buFont typeface="Wingdings" pitchFamily="-65" charset="2"/>
              <a:buNone/>
              <a:defRPr sz="2000">
                <a:solidFill>
                  <a:schemeClr val="accent3"/>
                </a:solidFill>
              </a:defRPr>
            </a:lvl1pPr>
          </a:lstStyle>
          <a:p>
            <a:r>
              <a:rPr lang="en-US" smtClean="0"/>
              <a:t>Click to edit Master subtitle style</a:t>
            </a:r>
            <a:endParaRPr lang="de-AT" dirty="0"/>
          </a:p>
        </p:txBody>
      </p:sp>
      <p:sp>
        <p:nvSpPr>
          <p:cNvPr id="5" name="Inhaltsplatzhalter 3"/>
          <p:cNvSpPr>
            <a:spLocks noGrp="1"/>
          </p:cNvSpPr>
          <p:nvPr>
            <p:ph sz="half" idx="2"/>
          </p:nvPr>
        </p:nvSpPr>
        <p:spPr>
          <a:xfrm>
            <a:off x="530225" y="3357035"/>
            <a:ext cx="8077200" cy="1162980"/>
          </a:xfrm>
        </p:spPr>
        <p:txBody>
          <a:bodyPr/>
          <a:lstStyle>
            <a:lvl1pPr>
              <a:buNone/>
              <a:defRPr sz="1600">
                <a:solidFill>
                  <a:srgbClr val="000A10"/>
                </a:solidFill>
              </a:defRPr>
            </a:lvl1pPr>
            <a:lvl2pPr>
              <a:defRPr sz="1800">
                <a:solidFill>
                  <a:srgbClr val="000A10"/>
                </a:solidFill>
              </a:defRPr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6296" y="252000"/>
            <a:ext cx="1654229" cy="326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8328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sses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ildplatzhalter 15"/>
          <p:cNvSpPr>
            <a:spLocks noGrp="1"/>
          </p:cNvSpPr>
          <p:nvPr>
            <p:ph type="pic" sz="quarter" idx="12"/>
          </p:nvPr>
        </p:nvSpPr>
        <p:spPr bwMode="auto">
          <a:xfrm>
            <a:off x="533096" y="928440"/>
            <a:ext cx="8085792" cy="3585177"/>
          </a:xfrm>
          <a:custGeom>
            <a:avLst/>
            <a:gdLst>
              <a:gd name="connsiteX0" fmla="*/ 8 w 8085792"/>
              <a:gd name="connsiteY0" fmla="*/ 0 h 3585177"/>
              <a:gd name="connsiteX1" fmla="*/ 8085792 w 8085792"/>
              <a:gd name="connsiteY1" fmla="*/ 0 h 3585177"/>
              <a:gd name="connsiteX2" fmla="*/ 8083990 w 8085792"/>
              <a:gd name="connsiteY2" fmla="*/ 2920424 h 3585177"/>
              <a:gd name="connsiteX3" fmla="*/ 7426443 w 8085792"/>
              <a:gd name="connsiteY3" fmla="*/ 3585177 h 3585177"/>
              <a:gd name="connsiteX4" fmla="*/ 305 w 8085792"/>
              <a:gd name="connsiteY4" fmla="*/ 3581991 h 3585177"/>
              <a:gd name="connsiteX5" fmla="*/ 3 w 8085792"/>
              <a:gd name="connsiteY5" fmla="*/ 34892 h 3585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085792" h="3585177">
                <a:moveTo>
                  <a:pt x="8" y="0"/>
                </a:moveTo>
                <a:lnTo>
                  <a:pt x="8085792" y="0"/>
                </a:lnTo>
                <a:lnTo>
                  <a:pt x="8083990" y="2920424"/>
                </a:lnTo>
                <a:lnTo>
                  <a:pt x="7426443" y="3585177"/>
                </a:lnTo>
                <a:lnTo>
                  <a:pt x="305" y="3581991"/>
                </a:lnTo>
                <a:cubicBezTo>
                  <a:pt x="1165" y="2190443"/>
                  <a:pt x="-71" y="1255292"/>
                  <a:pt x="3" y="34892"/>
                </a:cubicBez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>
            <a:noAutofit/>
          </a:bodyPr>
          <a:lstStyle>
            <a:lvl1pPr>
              <a:buClr>
                <a:schemeClr val="tx1"/>
              </a:buClr>
              <a:defRPr/>
            </a:lvl1pPr>
          </a:lstStyle>
          <a:p>
            <a:r>
              <a:rPr lang="en-US" smtClean="0"/>
              <a:t>Click icon to add picture</a:t>
            </a:r>
            <a:endParaRPr lang="de-DE" dirty="0"/>
          </a:p>
        </p:txBody>
      </p:sp>
      <p:sp>
        <p:nvSpPr>
          <p:cNvPr id="7" name="Rectangle 51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528434" y="4704862"/>
            <a:ext cx="1905000" cy="438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>
              <a:defRPr sz="900">
                <a:solidFill>
                  <a:schemeClr val="accent2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</a:lstStyle>
          <a:p>
            <a:pPr>
              <a:defRPr/>
            </a:pPr>
            <a:fld id="{5F8A39F7-97EC-2142-B264-F44D66BBE89D}" type="datetime1">
              <a:rPr lang="de-AT" smtClean="0"/>
              <a:t>20.01.2020</a:t>
            </a:fld>
            <a:endParaRPr lang="de-DE" dirty="0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nerlog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1"/>
          <p:cNvSpPr>
            <a:spLocks noGrp="1" noChangeArrowheads="1"/>
          </p:cNvSpPr>
          <p:nvPr>
            <p:ph type="dt" sz="half" idx="11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>
              <a:defRPr/>
            </a:pPr>
            <a:fld id="{198AD64C-CCF5-CC4A-BA46-EEB0FF8EC03D}" type="datetime1">
              <a:rPr lang="en-GB" noProof="0" smtClean="0"/>
              <a:t>20/01/2020</a:t>
            </a:fld>
            <a:endParaRPr lang="en-GB" sz="1400" noProof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7" name="Bildplatzhalter 7"/>
          <p:cNvSpPr>
            <a:spLocks noGrp="1"/>
          </p:cNvSpPr>
          <p:nvPr>
            <p:ph type="pic" sz="quarter" idx="12"/>
          </p:nvPr>
        </p:nvSpPr>
        <p:spPr>
          <a:xfrm>
            <a:off x="539752" y="1201762"/>
            <a:ext cx="1620000" cy="1044000"/>
          </a:xfrm>
          <a:solidFill>
            <a:schemeClr val="bg1"/>
          </a:solidFill>
        </p:spPr>
        <p:txBody>
          <a:bodyPr/>
          <a:lstStyle/>
          <a:p>
            <a:r>
              <a:rPr lang="en-US" smtClean="0"/>
              <a:t>Click icon to add picture</a:t>
            </a:r>
            <a:endParaRPr lang="de-DE"/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17"/>
          </p:nvPr>
        </p:nvSpPr>
        <p:spPr>
          <a:xfrm>
            <a:off x="539752" y="2340827"/>
            <a:ext cx="1620000" cy="1044000"/>
          </a:xfrm>
          <a:solidFill>
            <a:schemeClr val="bg1"/>
          </a:solidFill>
        </p:spPr>
        <p:txBody>
          <a:bodyPr/>
          <a:lstStyle/>
          <a:p>
            <a:r>
              <a:rPr lang="en-US" smtClean="0"/>
              <a:t>Click icon to add picture</a:t>
            </a:r>
            <a:endParaRPr lang="de-DE"/>
          </a:p>
        </p:txBody>
      </p:sp>
      <p:sp>
        <p:nvSpPr>
          <p:cNvPr id="9" name="Bildplatzhalter 7"/>
          <p:cNvSpPr>
            <a:spLocks noGrp="1"/>
          </p:cNvSpPr>
          <p:nvPr>
            <p:ph type="pic" sz="quarter" idx="22"/>
          </p:nvPr>
        </p:nvSpPr>
        <p:spPr>
          <a:xfrm>
            <a:off x="539752" y="3473107"/>
            <a:ext cx="1620000" cy="1044000"/>
          </a:xfrm>
          <a:solidFill>
            <a:schemeClr val="bg1"/>
          </a:solidFill>
        </p:spPr>
        <p:txBody>
          <a:bodyPr/>
          <a:lstStyle/>
          <a:p>
            <a:r>
              <a:rPr lang="en-US" smtClean="0"/>
              <a:t>Click icon to add picture</a:t>
            </a:r>
            <a:endParaRPr lang="de-DE"/>
          </a:p>
        </p:txBody>
      </p:sp>
      <p:sp>
        <p:nvSpPr>
          <p:cNvPr id="12" name="Bildplatzhalter 7"/>
          <p:cNvSpPr>
            <a:spLocks noGrp="1"/>
          </p:cNvSpPr>
          <p:nvPr>
            <p:ph type="pic" sz="quarter" idx="23"/>
          </p:nvPr>
        </p:nvSpPr>
        <p:spPr>
          <a:xfrm>
            <a:off x="2692797" y="1201762"/>
            <a:ext cx="1620000" cy="1044000"/>
          </a:xfrm>
          <a:solidFill>
            <a:schemeClr val="bg1"/>
          </a:solidFill>
        </p:spPr>
        <p:txBody>
          <a:bodyPr/>
          <a:lstStyle/>
          <a:p>
            <a:r>
              <a:rPr lang="en-US" smtClean="0"/>
              <a:t>Click icon to add picture</a:t>
            </a:r>
            <a:endParaRPr lang="de-DE"/>
          </a:p>
        </p:txBody>
      </p:sp>
      <p:sp>
        <p:nvSpPr>
          <p:cNvPr id="13" name="Bildplatzhalter 7"/>
          <p:cNvSpPr>
            <a:spLocks noGrp="1"/>
          </p:cNvSpPr>
          <p:nvPr>
            <p:ph type="pic" sz="quarter" idx="24"/>
          </p:nvPr>
        </p:nvSpPr>
        <p:spPr>
          <a:xfrm>
            <a:off x="2692797" y="2340827"/>
            <a:ext cx="1620000" cy="1044000"/>
          </a:xfrm>
          <a:solidFill>
            <a:schemeClr val="bg1"/>
          </a:solidFill>
        </p:spPr>
        <p:txBody>
          <a:bodyPr/>
          <a:lstStyle/>
          <a:p>
            <a:r>
              <a:rPr lang="en-US" smtClean="0"/>
              <a:t>Click icon to add picture</a:t>
            </a:r>
            <a:endParaRPr lang="de-DE"/>
          </a:p>
        </p:txBody>
      </p:sp>
      <p:sp>
        <p:nvSpPr>
          <p:cNvPr id="14" name="Bildplatzhalter 7"/>
          <p:cNvSpPr>
            <a:spLocks noGrp="1"/>
          </p:cNvSpPr>
          <p:nvPr>
            <p:ph type="pic" sz="quarter" idx="25"/>
          </p:nvPr>
        </p:nvSpPr>
        <p:spPr>
          <a:xfrm>
            <a:off x="2692797" y="3473107"/>
            <a:ext cx="1620000" cy="1044000"/>
          </a:xfrm>
          <a:solidFill>
            <a:schemeClr val="bg1"/>
          </a:solidFill>
        </p:spPr>
        <p:txBody>
          <a:bodyPr/>
          <a:lstStyle/>
          <a:p>
            <a:r>
              <a:rPr lang="en-US" smtClean="0"/>
              <a:t>Click icon to add picture</a:t>
            </a:r>
            <a:endParaRPr lang="de-DE"/>
          </a:p>
        </p:txBody>
      </p:sp>
      <p:sp>
        <p:nvSpPr>
          <p:cNvPr id="15" name="Bildplatzhalter 7"/>
          <p:cNvSpPr>
            <a:spLocks noGrp="1"/>
          </p:cNvSpPr>
          <p:nvPr>
            <p:ph type="pic" sz="quarter" idx="26"/>
          </p:nvPr>
        </p:nvSpPr>
        <p:spPr>
          <a:xfrm>
            <a:off x="4845842" y="1201762"/>
            <a:ext cx="1620000" cy="1044000"/>
          </a:xfrm>
          <a:solidFill>
            <a:schemeClr val="bg1"/>
          </a:solidFill>
        </p:spPr>
        <p:txBody>
          <a:bodyPr/>
          <a:lstStyle/>
          <a:p>
            <a:r>
              <a:rPr lang="en-US" smtClean="0"/>
              <a:t>Click icon to add picture</a:t>
            </a:r>
            <a:endParaRPr lang="de-DE" dirty="0"/>
          </a:p>
        </p:txBody>
      </p:sp>
      <p:sp>
        <p:nvSpPr>
          <p:cNvPr id="16" name="Bildplatzhalter 7"/>
          <p:cNvSpPr>
            <a:spLocks noGrp="1"/>
          </p:cNvSpPr>
          <p:nvPr>
            <p:ph type="pic" sz="quarter" idx="27"/>
          </p:nvPr>
        </p:nvSpPr>
        <p:spPr>
          <a:xfrm>
            <a:off x="4845842" y="2340827"/>
            <a:ext cx="1620000" cy="1044000"/>
          </a:xfrm>
          <a:solidFill>
            <a:schemeClr val="bg1"/>
          </a:solidFill>
        </p:spPr>
        <p:txBody>
          <a:bodyPr/>
          <a:lstStyle/>
          <a:p>
            <a:r>
              <a:rPr lang="en-US" smtClean="0"/>
              <a:t>Click icon to add picture</a:t>
            </a:r>
            <a:endParaRPr lang="de-DE"/>
          </a:p>
        </p:txBody>
      </p:sp>
      <p:sp>
        <p:nvSpPr>
          <p:cNvPr id="17" name="Bildplatzhalter 7"/>
          <p:cNvSpPr>
            <a:spLocks noGrp="1"/>
          </p:cNvSpPr>
          <p:nvPr>
            <p:ph type="pic" sz="quarter" idx="28"/>
          </p:nvPr>
        </p:nvSpPr>
        <p:spPr>
          <a:xfrm>
            <a:off x="4845842" y="3473107"/>
            <a:ext cx="1620000" cy="1044000"/>
          </a:xfrm>
          <a:solidFill>
            <a:schemeClr val="bg1"/>
          </a:solidFill>
        </p:spPr>
        <p:txBody>
          <a:bodyPr/>
          <a:lstStyle/>
          <a:p>
            <a:r>
              <a:rPr lang="en-US" smtClean="0"/>
              <a:t>Click icon to add picture</a:t>
            </a:r>
            <a:endParaRPr lang="de-DE"/>
          </a:p>
        </p:txBody>
      </p:sp>
      <p:sp>
        <p:nvSpPr>
          <p:cNvPr id="18" name="Bildplatzhalter 7"/>
          <p:cNvSpPr>
            <a:spLocks noGrp="1"/>
          </p:cNvSpPr>
          <p:nvPr>
            <p:ph type="pic" sz="quarter" idx="29"/>
          </p:nvPr>
        </p:nvSpPr>
        <p:spPr>
          <a:xfrm>
            <a:off x="6998888" y="1201762"/>
            <a:ext cx="1620000" cy="1044000"/>
          </a:xfrm>
          <a:solidFill>
            <a:schemeClr val="bg1"/>
          </a:solidFill>
        </p:spPr>
        <p:txBody>
          <a:bodyPr/>
          <a:lstStyle/>
          <a:p>
            <a:r>
              <a:rPr lang="en-US" smtClean="0"/>
              <a:t>Click icon to add picture</a:t>
            </a:r>
            <a:endParaRPr lang="de-DE"/>
          </a:p>
        </p:txBody>
      </p:sp>
      <p:sp>
        <p:nvSpPr>
          <p:cNvPr id="19" name="Bildplatzhalter 7"/>
          <p:cNvSpPr>
            <a:spLocks noGrp="1"/>
          </p:cNvSpPr>
          <p:nvPr>
            <p:ph type="pic" sz="quarter" idx="30"/>
          </p:nvPr>
        </p:nvSpPr>
        <p:spPr>
          <a:xfrm>
            <a:off x="6998888" y="2340827"/>
            <a:ext cx="1620000" cy="1044000"/>
          </a:xfrm>
          <a:solidFill>
            <a:schemeClr val="bg1"/>
          </a:solidFill>
        </p:spPr>
        <p:txBody>
          <a:bodyPr/>
          <a:lstStyle/>
          <a:p>
            <a:r>
              <a:rPr lang="en-US" smtClean="0"/>
              <a:t>Click icon to add picture</a:t>
            </a:r>
            <a:endParaRPr lang="de-DE"/>
          </a:p>
        </p:txBody>
      </p:sp>
      <p:sp>
        <p:nvSpPr>
          <p:cNvPr id="20" name="Bildplatzhalter 7"/>
          <p:cNvSpPr>
            <a:spLocks noGrp="1"/>
          </p:cNvSpPr>
          <p:nvPr>
            <p:ph type="pic" sz="quarter" idx="31"/>
          </p:nvPr>
        </p:nvSpPr>
        <p:spPr>
          <a:xfrm>
            <a:off x="6998888" y="3473107"/>
            <a:ext cx="1620000" cy="1044000"/>
          </a:xfrm>
          <a:solidFill>
            <a:schemeClr val="bg1"/>
          </a:solidFill>
        </p:spPr>
        <p:txBody>
          <a:bodyPr/>
          <a:lstStyle/>
          <a:p>
            <a:r>
              <a:rPr lang="en-US" smtClean="0"/>
              <a:t>Click icon to add picture</a:t>
            </a:r>
            <a:endParaRPr lang="de-DE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bschlus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11" name="Rectangle 27"/>
          <p:cNvSpPr>
            <a:spLocks noGrp="1" noChangeArrowheads="1"/>
          </p:cNvSpPr>
          <p:nvPr>
            <p:ph type="ctrTitle" sz="quarter" hasCustomPrompt="1"/>
          </p:nvPr>
        </p:nvSpPr>
        <p:spPr>
          <a:xfrm>
            <a:off x="522001" y="1296000"/>
            <a:ext cx="8077201" cy="816769"/>
          </a:xfrm>
        </p:spPr>
        <p:txBody>
          <a:bodyPr anchor="b"/>
          <a:lstStyle>
            <a:lvl1pPr>
              <a:lnSpc>
                <a:spcPts val="4000"/>
              </a:lnSpc>
              <a:defRPr sz="3600">
                <a:solidFill>
                  <a:schemeClr val="accent2"/>
                </a:solidFill>
              </a:defRPr>
            </a:lvl1pPr>
          </a:lstStyle>
          <a:p>
            <a:r>
              <a:rPr lang="de-DE" dirty="0" err="1" smtClean="0"/>
              <a:t>Thank</a:t>
            </a:r>
            <a:r>
              <a:rPr lang="de-DE" dirty="0" smtClean="0"/>
              <a:t> </a:t>
            </a:r>
            <a:r>
              <a:rPr lang="de-DE" dirty="0" err="1" smtClean="0"/>
              <a:t>you</a:t>
            </a:r>
            <a:r>
              <a:rPr lang="de-DE" dirty="0" smtClean="0"/>
              <a:t>!</a:t>
            </a:r>
            <a:endParaRPr lang="de-AT" dirty="0"/>
          </a:p>
        </p:txBody>
      </p:sp>
      <p:sp>
        <p:nvSpPr>
          <p:cNvPr id="42012" name="Rectangle 28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530226" y="2133000"/>
            <a:ext cx="8074025" cy="600768"/>
          </a:xfrm>
        </p:spPr>
        <p:txBody>
          <a:bodyPr/>
          <a:lstStyle>
            <a:lvl1pPr marL="0" indent="0">
              <a:buFont typeface="Wingdings" pitchFamily="-65" charset="2"/>
              <a:buNone/>
              <a:defRPr sz="2000">
                <a:solidFill>
                  <a:schemeClr val="accent3"/>
                </a:solidFill>
              </a:defRPr>
            </a:lvl1pPr>
          </a:lstStyle>
          <a:p>
            <a:r>
              <a:rPr lang="en-US" smtClean="0"/>
              <a:t>Click to edit Master subtitle style</a:t>
            </a:r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val="14496709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Gruppierung 58"/>
          <p:cNvGrpSpPr/>
          <p:nvPr userDrawn="1"/>
        </p:nvGrpSpPr>
        <p:grpSpPr>
          <a:xfrm>
            <a:off x="-7816" y="0"/>
            <a:ext cx="9159631" cy="5143500"/>
            <a:chOff x="-7816" y="0"/>
            <a:chExt cx="9159631" cy="5143500"/>
          </a:xfrm>
        </p:grpSpPr>
        <p:grpSp>
          <p:nvGrpSpPr>
            <p:cNvPr id="25" name="Gruppierung 24"/>
            <p:cNvGrpSpPr/>
            <p:nvPr userDrawn="1"/>
          </p:nvGrpSpPr>
          <p:grpSpPr>
            <a:xfrm>
              <a:off x="-7816" y="0"/>
              <a:ext cx="9159631" cy="5143500"/>
              <a:chOff x="-7816" y="0"/>
              <a:chExt cx="9159631" cy="5143500"/>
            </a:xfrm>
          </p:grpSpPr>
          <p:grpSp>
            <p:nvGrpSpPr>
              <p:cNvPr id="26" name="Gruppierung 25"/>
              <p:cNvGrpSpPr/>
              <p:nvPr userDrawn="1"/>
            </p:nvGrpSpPr>
            <p:grpSpPr>
              <a:xfrm>
                <a:off x="-7816" y="0"/>
                <a:ext cx="9159631" cy="5143500"/>
                <a:chOff x="-7816" y="0"/>
                <a:chExt cx="9159631" cy="5143500"/>
              </a:xfrm>
            </p:grpSpPr>
            <p:cxnSp>
              <p:nvCxnSpPr>
                <p:cNvPr id="28" name="Gerade Verbindung 27"/>
                <p:cNvCxnSpPr/>
                <p:nvPr userDrawn="1"/>
              </p:nvCxnSpPr>
              <p:spPr bwMode="auto">
                <a:xfrm>
                  <a:off x="530225" y="0"/>
                  <a:ext cx="0" cy="514350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9" name="Gerade Verbindung 28"/>
                <p:cNvCxnSpPr/>
                <p:nvPr userDrawn="1"/>
              </p:nvCxnSpPr>
              <p:spPr bwMode="auto">
                <a:xfrm>
                  <a:off x="8615685" y="0"/>
                  <a:ext cx="0" cy="514350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0" name="Gerade Verbindung 29"/>
                <p:cNvCxnSpPr/>
                <p:nvPr userDrawn="1"/>
              </p:nvCxnSpPr>
              <p:spPr bwMode="auto">
                <a:xfrm>
                  <a:off x="7815" y="1201842"/>
                  <a:ext cx="9144000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1" name="Gerade Verbindung 30"/>
                <p:cNvCxnSpPr/>
                <p:nvPr userDrawn="1"/>
              </p:nvCxnSpPr>
              <p:spPr bwMode="auto">
                <a:xfrm>
                  <a:off x="0" y="578550"/>
                  <a:ext cx="9144000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2" name="Gerade Verbindung 31"/>
                <p:cNvCxnSpPr/>
                <p:nvPr userDrawn="1"/>
              </p:nvCxnSpPr>
              <p:spPr bwMode="auto">
                <a:xfrm>
                  <a:off x="-7816" y="4814186"/>
                  <a:ext cx="9144000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3" name="Gerade Verbindung 32"/>
                <p:cNvCxnSpPr/>
                <p:nvPr userDrawn="1"/>
              </p:nvCxnSpPr>
              <p:spPr bwMode="auto">
                <a:xfrm>
                  <a:off x="7956376" y="0"/>
                  <a:ext cx="0" cy="514350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4" name="Gerade Verbindung 33"/>
                <p:cNvCxnSpPr/>
                <p:nvPr userDrawn="1"/>
              </p:nvCxnSpPr>
              <p:spPr bwMode="auto">
                <a:xfrm>
                  <a:off x="0" y="4515966"/>
                  <a:ext cx="9144000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cxnSp>
            <p:nvCxnSpPr>
              <p:cNvPr id="27" name="Gerade Verbindung 26"/>
              <p:cNvCxnSpPr/>
              <p:nvPr userDrawn="1"/>
            </p:nvCxnSpPr>
            <p:spPr bwMode="auto">
              <a:xfrm>
                <a:off x="0" y="928439"/>
                <a:ext cx="9144000" cy="0"/>
              </a:xfrm>
              <a:prstGeom prst="line">
                <a:avLst/>
              </a:prstGeom>
              <a:noFill/>
              <a:ln w="9525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cxnSp>
          <p:nvCxnSpPr>
            <p:cNvPr id="55" name="Gerade Verbindung 54"/>
            <p:cNvCxnSpPr/>
            <p:nvPr userDrawn="1"/>
          </p:nvCxnSpPr>
          <p:spPr bwMode="auto">
            <a:xfrm>
              <a:off x="3572273" y="0"/>
              <a:ext cx="0" cy="5143500"/>
            </a:xfrm>
            <a:prstGeom prst="line">
              <a:avLst/>
            </a:prstGeom>
            <a:noFill/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6" name="Gerade Verbindung 55"/>
            <p:cNvCxnSpPr/>
            <p:nvPr userDrawn="1"/>
          </p:nvCxnSpPr>
          <p:spPr bwMode="auto">
            <a:xfrm>
              <a:off x="3419872" y="0"/>
              <a:ext cx="0" cy="5143500"/>
            </a:xfrm>
            <a:prstGeom prst="line">
              <a:avLst/>
            </a:prstGeom>
            <a:noFill/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7" name="Gerade Verbindung 56"/>
            <p:cNvCxnSpPr/>
            <p:nvPr userDrawn="1"/>
          </p:nvCxnSpPr>
          <p:spPr bwMode="auto">
            <a:xfrm>
              <a:off x="4641850" y="0"/>
              <a:ext cx="0" cy="5143500"/>
            </a:xfrm>
            <a:prstGeom prst="line">
              <a:avLst/>
            </a:prstGeom>
            <a:noFill/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8" name="Gerade Verbindung 57"/>
            <p:cNvCxnSpPr/>
            <p:nvPr userDrawn="1"/>
          </p:nvCxnSpPr>
          <p:spPr bwMode="auto">
            <a:xfrm>
              <a:off x="4489449" y="0"/>
              <a:ext cx="0" cy="5143500"/>
            </a:xfrm>
            <a:prstGeom prst="line">
              <a:avLst/>
            </a:prstGeom>
            <a:noFill/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9104020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11" name="Rectangle 27"/>
          <p:cNvSpPr>
            <a:spLocks noGrp="1" noChangeArrowheads="1"/>
          </p:cNvSpPr>
          <p:nvPr>
            <p:ph type="ctrTitle" sz="quarter"/>
          </p:nvPr>
        </p:nvSpPr>
        <p:spPr>
          <a:xfrm>
            <a:off x="522001" y="3712578"/>
            <a:ext cx="8077201" cy="459121"/>
          </a:xfrm>
        </p:spPr>
        <p:txBody>
          <a:bodyPr anchor="b"/>
          <a:lstStyle>
            <a:lvl1pPr>
              <a:lnSpc>
                <a:spcPts val="4000"/>
              </a:lnSpc>
              <a:defRPr sz="2700" cap="all" baseline="0">
                <a:solidFill>
                  <a:schemeClr val="accent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de-AT" dirty="0"/>
          </a:p>
        </p:txBody>
      </p:sp>
      <p:sp>
        <p:nvSpPr>
          <p:cNvPr id="42012" name="Rectangle 28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530226" y="4191930"/>
            <a:ext cx="8074025" cy="600768"/>
          </a:xfrm>
        </p:spPr>
        <p:txBody>
          <a:bodyPr/>
          <a:lstStyle>
            <a:lvl1pPr marL="0" indent="0">
              <a:buFont typeface="Wingdings" pitchFamily="-65" charset="2"/>
              <a:buNone/>
              <a:defRPr sz="2000">
                <a:solidFill>
                  <a:srgbClr val="4B6568"/>
                </a:solidFill>
              </a:defRPr>
            </a:lvl1pPr>
          </a:lstStyle>
          <a:p>
            <a:r>
              <a:rPr lang="en-US" dirty="0" smtClean="0"/>
              <a:t>Click to edit Master subtitle style</a:t>
            </a:r>
            <a:endParaRPr lang="de-AT" dirty="0"/>
          </a:p>
        </p:txBody>
      </p:sp>
      <p:sp>
        <p:nvSpPr>
          <p:cNvPr id="19" name="Bildplatzhalter 18"/>
          <p:cNvSpPr>
            <a:spLocks noGrp="1"/>
          </p:cNvSpPr>
          <p:nvPr>
            <p:ph type="pic" sz="quarter" idx="13"/>
          </p:nvPr>
        </p:nvSpPr>
        <p:spPr bwMode="auto">
          <a:xfrm>
            <a:off x="533402" y="1435578"/>
            <a:ext cx="8084447" cy="2249098"/>
          </a:xfrm>
          <a:custGeom>
            <a:avLst/>
            <a:gdLst>
              <a:gd name="connsiteX0" fmla="*/ 0 w 8084447"/>
              <a:gd name="connsiteY0" fmla="*/ 0 h 2249098"/>
              <a:gd name="connsiteX1" fmla="*/ 8083969 w 8084447"/>
              <a:gd name="connsiteY1" fmla="*/ 0 h 2249098"/>
              <a:gd name="connsiteX2" fmla="*/ 8084277 w 8084447"/>
              <a:gd name="connsiteY2" fmla="*/ 352027 h 2249098"/>
              <a:gd name="connsiteX3" fmla="*/ 8083685 w 8084447"/>
              <a:gd name="connsiteY3" fmla="*/ 1586625 h 2249098"/>
              <a:gd name="connsiteX4" fmla="*/ 7426138 w 8084447"/>
              <a:gd name="connsiteY4" fmla="*/ 2249098 h 2249098"/>
              <a:gd name="connsiteX5" fmla="*/ 0 w 8084447"/>
              <a:gd name="connsiteY5" fmla="*/ 2245923 h 2249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084447" h="2249098">
                <a:moveTo>
                  <a:pt x="0" y="0"/>
                </a:moveTo>
                <a:lnTo>
                  <a:pt x="8083969" y="0"/>
                </a:lnTo>
                <a:lnTo>
                  <a:pt x="8084277" y="352027"/>
                </a:lnTo>
                <a:cubicBezTo>
                  <a:pt x="8084578" y="798937"/>
                  <a:pt x="8084538" y="1221624"/>
                  <a:pt x="8083685" y="1586625"/>
                </a:cubicBezTo>
                <a:lnTo>
                  <a:pt x="7426138" y="2249098"/>
                </a:lnTo>
                <a:lnTo>
                  <a:pt x="0" y="2245923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>
            <a:noAutofit/>
          </a:bodyPr>
          <a:lstStyle>
            <a:lvl1pPr>
              <a:buClr>
                <a:schemeClr val="tx1"/>
              </a:buClr>
              <a:defRPr/>
            </a:lvl1pPr>
          </a:lstStyle>
          <a:p>
            <a:r>
              <a:rPr lang="en-US" smtClean="0"/>
              <a:t>Click icon to add picture</a:t>
            </a:r>
            <a:endParaRPr lang="de-DE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4368" y="267494"/>
            <a:ext cx="726232" cy="725080"/>
          </a:xfrm>
          <a:prstGeom prst="rect">
            <a:avLst/>
          </a:prstGeom>
        </p:spPr>
      </p:pic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11" name="Rectangle 27"/>
          <p:cNvSpPr>
            <a:spLocks noGrp="1" noChangeArrowheads="1"/>
          </p:cNvSpPr>
          <p:nvPr>
            <p:ph type="ctrTitle" sz="quarter"/>
          </p:nvPr>
        </p:nvSpPr>
        <p:spPr>
          <a:xfrm>
            <a:off x="522001" y="1296000"/>
            <a:ext cx="8077201" cy="816769"/>
          </a:xfrm>
        </p:spPr>
        <p:txBody>
          <a:bodyPr anchor="b"/>
          <a:lstStyle>
            <a:lvl1pPr>
              <a:lnSpc>
                <a:spcPts val="4000"/>
              </a:lnSpc>
              <a:defRPr sz="2700" cap="all" baseline="0">
                <a:solidFill>
                  <a:schemeClr val="accent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de-AT" dirty="0"/>
          </a:p>
        </p:txBody>
      </p:sp>
      <p:sp>
        <p:nvSpPr>
          <p:cNvPr id="42012" name="Rectangle 28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530226" y="2133000"/>
            <a:ext cx="8074025" cy="895950"/>
          </a:xfrm>
        </p:spPr>
        <p:txBody>
          <a:bodyPr/>
          <a:lstStyle>
            <a:lvl1pPr marL="0" indent="0">
              <a:buFont typeface="Wingdings" pitchFamily="-65" charset="2"/>
              <a:buNone/>
              <a:defRPr sz="2000">
                <a:solidFill>
                  <a:schemeClr val="accent3"/>
                </a:solidFill>
              </a:defRPr>
            </a:lvl1pPr>
          </a:lstStyle>
          <a:p>
            <a:r>
              <a:rPr lang="en-US" smtClean="0"/>
              <a:t>Click to edit Master subtitle style</a:t>
            </a:r>
            <a:endParaRPr lang="de-AT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2970" y="267494"/>
            <a:ext cx="726232" cy="725080"/>
          </a:xfrm>
          <a:prstGeom prst="rect">
            <a:avLst/>
          </a:prstGeom>
        </p:spPr>
      </p:pic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Inhaltsplatzhalter 17"/>
          <p:cNvSpPr>
            <a:spLocks noGrp="1"/>
          </p:cNvSpPr>
          <p:nvPr>
            <p:ph sz="quarter" idx="12"/>
          </p:nvPr>
        </p:nvSpPr>
        <p:spPr>
          <a:xfrm>
            <a:off x="530225" y="1203598"/>
            <a:ext cx="8085460" cy="3312368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30225" y="267494"/>
            <a:ext cx="6274023" cy="72008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de-DE" dirty="0"/>
          </a:p>
        </p:txBody>
      </p:sp>
      <p:sp>
        <p:nvSpPr>
          <p:cNvPr id="7" name="Rectangle 51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528434" y="4704862"/>
            <a:ext cx="1905000" cy="1711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>
              <a:defRPr sz="900">
                <a:solidFill>
                  <a:schemeClr val="accent2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</a:lstStyle>
          <a:p>
            <a:pPr>
              <a:defRPr/>
            </a:pPr>
            <a:fld id="{F36B4F74-2901-1B4A-A15E-8C1388FF047B}" type="datetime1">
              <a:rPr lang="de-AT" smtClean="0"/>
              <a:t>20.01.2020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384377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Subtitel Fre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Untertitel 2"/>
          <p:cNvSpPr>
            <a:spLocks noGrp="1"/>
          </p:cNvSpPr>
          <p:nvPr>
            <p:ph type="subTitle" idx="1"/>
          </p:nvPr>
        </p:nvSpPr>
        <p:spPr>
          <a:xfrm>
            <a:off x="530226" y="1188597"/>
            <a:ext cx="8080375" cy="218065"/>
          </a:xfrm>
        </p:spPr>
        <p:txBody>
          <a:bodyPr/>
          <a:lstStyle>
            <a:lvl1pPr marL="0" indent="0" algn="l">
              <a:buNone/>
              <a:defRPr>
                <a:solidFill>
                  <a:schemeClr val="accent2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8" name="Inhaltsplatzhalter 17"/>
          <p:cNvSpPr>
            <a:spLocks noGrp="1"/>
          </p:cNvSpPr>
          <p:nvPr>
            <p:ph sz="quarter" idx="12"/>
          </p:nvPr>
        </p:nvSpPr>
        <p:spPr>
          <a:xfrm>
            <a:off x="530225" y="1465119"/>
            <a:ext cx="8085460" cy="3050847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de-DE" dirty="0"/>
          </a:p>
        </p:txBody>
      </p:sp>
      <p:sp>
        <p:nvSpPr>
          <p:cNvPr id="10" name="Rectangle 51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528434" y="4704862"/>
            <a:ext cx="1905000" cy="438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>
              <a:defRPr sz="900">
                <a:solidFill>
                  <a:schemeClr val="accent2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</a:lstStyle>
          <a:p>
            <a:pPr>
              <a:defRPr/>
            </a:pPr>
            <a:fld id="{98FC4669-B5B2-424D-A5E6-D35A4A957E17}" type="datetime1">
              <a:rPr lang="de-AT" smtClean="0"/>
              <a:t>20.01.2020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80367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und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530224" y="1203598"/>
            <a:ext cx="3959225" cy="3312368"/>
          </a:xfrm>
        </p:spPr>
        <p:txBody>
          <a:bodyPr/>
          <a:lstStyle>
            <a:lvl1pPr>
              <a:buClr>
                <a:schemeClr val="tx1"/>
              </a:buClr>
              <a:defRPr sz="1600">
                <a:solidFill>
                  <a:srgbClr val="000C20"/>
                </a:solidFill>
              </a:defRPr>
            </a:lvl1pPr>
            <a:lvl2pPr>
              <a:buClrTx/>
              <a:defRPr sz="1600"/>
            </a:lvl2pPr>
            <a:lvl3pPr>
              <a:buClrTx/>
              <a:defRPr sz="1600"/>
            </a:lvl3pPr>
            <a:lvl4pPr>
              <a:buClr>
                <a:schemeClr val="tx1"/>
              </a:buClr>
              <a:defRPr sz="1600"/>
            </a:lvl4pPr>
            <a:lvl5pPr>
              <a:buClr>
                <a:schemeClr val="tx1"/>
              </a:buCl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de-DE" dirty="0"/>
          </a:p>
        </p:txBody>
      </p:sp>
      <p:sp>
        <p:nvSpPr>
          <p:cNvPr id="6" name="Rectangle 51"/>
          <p:cNvSpPr>
            <a:spLocks noGrp="1" noChangeArrowheads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22CDA6A-1854-574C-A769-87800A426702}" type="datetime1">
              <a:rPr lang="de-AT" smtClean="0"/>
              <a:t>20.01.2020</a:t>
            </a:fld>
            <a:endParaRPr lang="de-DE" sz="1400"/>
          </a:p>
        </p:txBody>
      </p:sp>
      <p:sp>
        <p:nvSpPr>
          <p:cNvPr id="14" name="Bildplatzhalter 13"/>
          <p:cNvSpPr>
            <a:spLocks noGrp="1"/>
          </p:cNvSpPr>
          <p:nvPr>
            <p:ph type="pic" sz="quarter" idx="12"/>
          </p:nvPr>
        </p:nvSpPr>
        <p:spPr bwMode="auto">
          <a:xfrm>
            <a:off x="4644008" y="1201762"/>
            <a:ext cx="3974719" cy="3314204"/>
          </a:xfrm>
          <a:custGeom>
            <a:avLst/>
            <a:gdLst>
              <a:gd name="connsiteX0" fmla="*/ 0 w 3974719"/>
              <a:gd name="connsiteY0" fmla="*/ 0 h 3314204"/>
              <a:gd name="connsiteX1" fmla="*/ 3974719 w 3974719"/>
              <a:gd name="connsiteY1" fmla="*/ 0 h 3314204"/>
              <a:gd name="connsiteX2" fmla="*/ 3973079 w 3974719"/>
              <a:gd name="connsiteY2" fmla="*/ 2650893 h 3314204"/>
              <a:gd name="connsiteX3" fmla="*/ 3315532 w 3974719"/>
              <a:gd name="connsiteY3" fmla="*/ 3314204 h 3314204"/>
              <a:gd name="connsiteX4" fmla="*/ 0 w 3974719"/>
              <a:gd name="connsiteY4" fmla="*/ 3312785 h 3314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74719" h="3314204">
                <a:moveTo>
                  <a:pt x="0" y="0"/>
                </a:moveTo>
                <a:lnTo>
                  <a:pt x="3974719" y="0"/>
                </a:lnTo>
                <a:lnTo>
                  <a:pt x="3973079" y="2650893"/>
                </a:lnTo>
                <a:lnTo>
                  <a:pt x="3315532" y="3314204"/>
                </a:lnTo>
                <a:lnTo>
                  <a:pt x="0" y="3312785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>
            <a:noAutofit/>
          </a:bodyPr>
          <a:lstStyle>
            <a:lvl1pPr>
              <a:buClr>
                <a:schemeClr val="tx1"/>
              </a:buClr>
              <a:defRPr/>
            </a:lvl1pPr>
          </a:lstStyle>
          <a:p>
            <a:r>
              <a:rPr lang="en-US" smtClean="0"/>
              <a:t>Click icon to add picture</a:t>
            </a:r>
            <a:endParaRPr lang="de-DE" dirty="0"/>
          </a:p>
        </p:txBody>
      </p:sp>
      <p:sp>
        <p:nvSpPr>
          <p:cNvPr id="7" name="Titel 2"/>
          <p:cNvSpPr>
            <a:spLocks noGrp="1"/>
          </p:cNvSpPr>
          <p:nvPr>
            <p:ph type="title"/>
          </p:nvPr>
        </p:nvSpPr>
        <p:spPr>
          <a:xfrm>
            <a:off x="530225" y="339502"/>
            <a:ext cx="6274023" cy="648072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623094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zwei Spal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530224" y="1203598"/>
            <a:ext cx="3959225" cy="3312368"/>
          </a:xfrm>
        </p:spPr>
        <p:txBody>
          <a:bodyPr/>
          <a:lstStyle>
            <a:lvl1pPr>
              <a:buClr>
                <a:schemeClr val="tx1"/>
              </a:buClr>
              <a:defRPr sz="1600">
                <a:solidFill>
                  <a:srgbClr val="000C20"/>
                </a:solidFill>
              </a:defRPr>
            </a:lvl1pPr>
            <a:lvl2pPr>
              <a:buClrTx/>
              <a:defRPr sz="1600"/>
            </a:lvl2pPr>
            <a:lvl3pPr>
              <a:buClrTx/>
              <a:defRPr sz="1600"/>
            </a:lvl3pPr>
            <a:lvl4pPr>
              <a:buClr>
                <a:schemeClr val="tx1"/>
              </a:buClr>
              <a:defRPr sz="1600"/>
            </a:lvl4pPr>
            <a:lvl5pPr>
              <a:buClr>
                <a:schemeClr val="tx1"/>
              </a:buCl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de-DE" dirty="0"/>
          </a:p>
        </p:txBody>
      </p:sp>
      <p:sp>
        <p:nvSpPr>
          <p:cNvPr id="6" name="Rectangle 51"/>
          <p:cNvSpPr>
            <a:spLocks noGrp="1" noChangeArrowheads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22CDA6A-1854-574C-A769-87800A426702}" type="datetime1">
              <a:rPr lang="de-AT" smtClean="0"/>
              <a:t>20.01.2020</a:t>
            </a:fld>
            <a:endParaRPr lang="de-DE" sz="1400"/>
          </a:p>
        </p:txBody>
      </p:sp>
      <p:sp>
        <p:nvSpPr>
          <p:cNvPr id="7" name="Titel 2"/>
          <p:cNvSpPr>
            <a:spLocks noGrp="1"/>
          </p:cNvSpPr>
          <p:nvPr>
            <p:ph type="title"/>
          </p:nvPr>
        </p:nvSpPr>
        <p:spPr>
          <a:xfrm>
            <a:off x="530225" y="339502"/>
            <a:ext cx="6274023" cy="64807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9" name="Inhaltsplatzhalter 2"/>
          <p:cNvSpPr>
            <a:spLocks noGrp="1"/>
          </p:cNvSpPr>
          <p:nvPr>
            <p:ph sz="half" idx="13"/>
          </p:nvPr>
        </p:nvSpPr>
        <p:spPr>
          <a:xfrm>
            <a:off x="4644008" y="1203598"/>
            <a:ext cx="3960440" cy="3312368"/>
          </a:xfrm>
        </p:spPr>
        <p:txBody>
          <a:bodyPr/>
          <a:lstStyle>
            <a:lvl1pPr>
              <a:buClr>
                <a:schemeClr val="tx1"/>
              </a:buClr>
              <a:defRPr sz="1600">
                <a:solidFill>
                  <a:srgbClr val="000C20"/>
                </a:solidFill>
              </a:defRPr>
            </a:lvl1pPr>
            <a:lvl2pPr>
              <a:buClrTx/>
              <a:defRPr sz="1600"/>
            </a:lvl2pPr>
            <a:lvl3pPr>
              <a:buClrTx/>
              <a:defRPr sz="1600"/>
            </a:lvl3pPr>
            <a:lvl4pPr>
              <a:buClr>
                <a:schemeClr val="tx1"/>
              </a:buClr>
              <a:defRPr sz="1600"/>
            </a:lvl4pPr>
            <a:lvl5pPr>
              <a:buClr>
                <a:schemeClr val="tx1"/>
              </a:buCl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de-DE" dirty="0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und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1"/>
          <p:cNvSpPr>
            <a:spLocks noGrp="1" noChangeArrowheads="1"/>
          </p:cNvSpPr>
          <p:nvPr>
            <p:ph type="dt" sz="half" idx="11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>
              <a:defRPr/>
            </a:pPr>
            <a:fld id="{198AD64C-CCF5-CC4A-BA46-EEB0FF8EC03D}" type="datetime1">
              <a:rPr lang="de-AT" smtClean="0"/>
              <a:t>20.01.2020</a:t>
            </a:fld>
            <a:endParaRPr lang="de-DE" sz="140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2"/>
          </p:nvPr>
        </p:nvSpPr>
        <p:spPr bwMode="auto">
          <a:xfrm>
            <a:off x="533104" y="1201762"/>
            <a:ext cx="8085623" cy="3314204"/>
          </a:xfrm>
          <a:custGeom>
            <a:avLst/>
            <a:gdLst>
              <a:gd name="connsiteX0" fmla="*/ 0 w 8085623"/>
              <a:gd name="connsiteY0" fmla="*/ 0 h 3310018"/>
              <a:gd name="connsiteX1" fmla="*/ 8085623 w 8085623"/>
              <a:gd name="connsiteY1" fmla="*/ 0 h 3310018"/>
              <a:gd name="connsiteX2" fmla="*/ 8083983 w 8085623"/>
              <a:gd name="connsiteY2" fmla="*/ 2647545 h 3310018"/>
              <a:gd name="connsiteX3" fmla="*/ 7426436 w 8085623"/>
              <a:gd name="connsiteY3" fmla="*/ 3310018 h 3310018"/>
              <a:gd name="connsiteX4" fmla="*/ 298 w 8085623"/>
              <a:gd name="connsiteY4" fmla="*/ 3306843 h 3310018"/>
              <a:gd name="connsiteX5" fmla="*/ 1 w 8085623"/>
              <a:gd name="connsiteY5" fmla="*/ 47868 h 3310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085623" h="3310018">
                <a:moveTo>
                  <a:pt x="0" y="0"/>
                </a:moveTo>
                <a:lnTo>
                  <a:pt x="8085623" y="0"/>
                </a:lnTo>
                <a:lnTo>
                  <a:pt x="8083983" y="2647545"/>
                </a:lnTo>
                <a:lnTo>
                  <a:pt x="7426436" y="3310018"/>
                </a:lnTo>
                <a:lnTo>
                  <a:pt x="298" y="3306843"/>
                </a:lnTo>
                <a:cubicBezTo>
                  <a:pt x="1092" y="2026744"/>
                  <a:pt x="100" y="1134193"/>
                  <a:pt x="1" y="47868"/>
                </a:cubicBez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>
            <a:noAutofit/>
          </a:bodyPr>
          <a:lstStyle>
            <a:lvl1pPr>
              <a:buClr>
                <a:schemeClr val="tx1"/>
              </a:buClr>
              <a:defRPr/>
            </a:lvl1pPr>
          </a:lstStyle>
          <a:p>
            <a:r>
              <a:rPr lang="en-US" smtClean="0"/>
              <a:t>Click icon to add picture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535344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e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51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528434" y="4704862"/>
            <a:ext cx="1905000" cy="438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>
              <a:defRPr sz="900">
                <a:solidFill>
                  <a:schemeClr val="accent2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</a:lstStyle>
          <a:p>
            <a:pPr>
              <a:defRPr/>
            </a:pPr>
            <a:fld id="{2FAF9002-F3AC-9D48-9425-5ADC68E24044}" type="datetime1">
              <a:rPr lang="de-AT" smtClean="0"/>
              <a:t>20.01.2020</a:t>
            </a:fld>
            <a:endParaRPr lang="de-DE" dirty="0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Rectangle 51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528434" y="4704862"/>
            <a:ext cx="1905000" cy="1711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>
              <a:defRPr sz="900">
                <a:solidFill>
                  <a:schemeClr val="accent2"/>
                </a:solidFill>
                <a:latin typeface="+mn-lt"/>
                <a:ea typeface="ＭＳ Ｐゴシック" pitchFamily="34" charset="-128"/>
                <a:cs typeface="+mn-cs"/>
              </a:defRPr>
            </a:lvl1pPr>
          </a:lstStyle>
          <a:p>
            <a:pPr>
              <a:defRPr/>
            </a:pPr>
            <a:fld id="{A5197BF1-BDDE-E74D-BA45-32BDC1105D8B}" type="datetime1">
              <a:rPr lang="de-AT" smtClean="0"/>
              <a:pPr>
                <a:defRPr/>
              </a:pPr>
              <a:t>20.01.2020</a:t>
            </a:fld>
            <a:endParaRPr lang="de-DE" dirty="0"/>
          </a:p>
        </p:txBody>
      </p:sp>
      <p:sp>
        <p:nvSpPr>
          <p:cNvPr id="1028" name="Rectangle 52"/>
          <p:cNvSpPr>
            <a:spLocks noGrp="1" noChangeArrowheads="1"/>
          </p:cNvSpPr>
          <p:nvPr>
            <p:ph type="title"/>
          </p:nvPr>
        </p:nvSpPr>
        <p:spPr bwMode="auto">
          <a:xfrm>
            <a:off x="530225" y="267494"/>
            <a:ext cx="6274023" cy="720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de-AT" altLang="de-DE" dirty="0"/>
              <a:t>Mastertitelformat bearbeiten</a:t>
            </a:r>
          </a:p>
        </p:txBody>
      </p:sp>
      <p:sp>
        <p:nvSpPr>
          <p:cNvPr id="1029" name="Rectangle 5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30225" y="1201738"/>
            <a:ext cx="8080375" cy="3311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AT" altLang="de-DE" dirty="0"/>
              <a:t>Mastertextformat bearbeiten</a:t>
            </a:r>
          </a:p>
          <a:p>
            <a:pPr lvl="1"/>
            <a:r>
              <a:rPr lang="de-AT" altLang="de-DE" dirty="0"/>
              <a:t>Zweite Ebene</a:t>
            </a:r>
          </a:p>
          <a:p>
            <a:pPr lvl="2"/>
            <a:r>
              <a:rPr lang="de-AT" altLang="de-DE" dirty="0"/>
              <a:t>Dritte Ebene</a:t>
            </a:r>
          </a:p>
          <a:p>
            <a:pPr lvl="3"/>
            <a:r>
              <a:rPr lang="de-AT" altLang="de-DE" dirty="0"/>
              <a:t>Vierte Ebene</a:t>
            </a:r>
          </a:p>
          <a:p>
            <a:pPr lvl="4"/>
            <a:r>
              <a:rPr lang="de-AT" altLang="de-DE" dirty="0"/>
              <a:t>Fünfte Ebene</a:t>
            </a:r>
          </a:p>
        </p:txBody>
      </p:sp>
      <p:cxnSp>
        <p:nvCxnSpPr>
          <p:cNvPr id="1031" name="Gerade Verbindung 12"/>
          <p:cNvCxnSpPr>
            <a:cxnSpLocks noChangeShapeType="1"/>
          </p:cNvCxnSpPr>
          <p:nvPr/>
        </p:nvCxnSpPr>
        <p:spPr bwMode="auto">
          <a:xfrm>
            <a:off x="4516439" y="320279"/>
            <a:ext cx="822325" cy="616744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cxn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6296" y="252000"/>
            <a:ext cx="1662555" cy="328243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694" r:id="rId1"/>
    <p:sldLayoutId id="2147484707" r:id="rId2"/>
    <p:sldLayoutId id="2147484711" r:id="rId3"/>
    <p:sldLayoutId id="2147484696" r:id="rId4"/>
    <p:sldLayoutId id="2147484695" r:id="rId5"/>
    <p:sldLayoutId id="2147484698" r:id="rId6"/>
    <p:sldLayoutId id="2147484714" r:id="rId7"/>
    <p:sldLayoutId id="2147484701" r:id="rId8"/>
    <p:sldLayoutId id="2147484712" r:id="rId9"/>
    <p:sldLayoutId id="2147484706" r:id="rId10"/>
    <p:sldLayoutId id="2147484716" r:id="rId11"/>
    <p:sldLayoutId id="2147484703" r:id="rId12"/>
    <p:sldLayoutId id="2147484713" r:id="rId13"/>
  </p:sldLayoutIdLst>
  <p:timing>
    <p:tnLst>
      <p:par>
        <p:cTn id="1" dur="indefinite" restart="never" nodeType="tmRoot"/>
      </p:par>
    </p:tnLst>
  </p:timing>
  <p:hf hdr="0" ft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200" cap="all" baseline="0">
          <a:solidFill>
            <a:srgbClr val="4B6568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>
          <a:solidFill>
            <a:srgbClr val="790B1A"/>
          </a:solidFill>
          <a:latin typeface="Arial" pitchFamily="-65" charset="0"/>
          <a:ea typeface="ＭＳ Ｐゴシック" pitchFamily="-65" charset="-128"/>
          <a:cs typeface="ＭＳ Ｐゴシック" pitchFamily="-65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>
          <a:solidFill>
            <a:srgbClr val="790B1A"/>
          </a:solidFill>
          <a:latin typeface="Arial" pitchFamily="-65" charset="0"/>
          <a:ea typeface="ＭＳ Ｐゴシック" pitchFamily="-65" charset="-128"/>
          <a:cs typeface="ＭＳ Ｐゴシック" pitchFamily="-65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>
          <a:solidFill>
            <a:srgbClr val="790B1A"/>
          </a:solidFill>
          <a:latin typeface="Arial" pitchFamily="-65" charset="0"/>
          <a:ea typeface="ＭＳ Ｐゴシック" pitchFamily="-65" charset="-128"/>
          <a:cs typeface="ＭＳ Ｐゴシック" pitchFamily="-65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>
          <a:solidFill>
            <a:srgbClr val="790B1A"/>
          </a:solidFill>
          <a:latin typeface="Arial" pitchFamily="-65" charset="0"/>
          <a:ea typeface="ＭＳ Ｐゴシック" pitchFamily="-65" charset="-128"/>
          <a:cs typeface="ＭＳ Ｐゴシック" pitchFamily="-65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600">
          <a:solidFill>
            <a:srgbClr val="A6173B"/>
          </a:solidFill>
          <a:latin typeface="Arial" pitchFamily="-65" charset="0"/>
          <a:ea typeface="ＭＳ Ｐゴシック" pitchFamily="-65" charset="-128"/>
          <a:cs typeface="ＭＳ Ｐゴシック" pitchFamily="-65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600">
          <a:solidFill>
            <a:srgbClr val="A6173B"/>
          </a:solidFill>
          <a:latin typeface="Arial" pitchFamily="-65" charset="0"/>
          <a:ea typeface="ＭＳ Ｐゴシック" pitchFamily="-65" charset="-128"/>
          <a:cs typeface="ＭＳ Ｐゴシック" pitchFamily="-65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600">
          <a:solidFill>
            <a:srgbClr val="A6173B"/>
          </a:solidFill>
          <a:latin typeface="Arial" pitchFamily="-65" charset="0"/>
          <a:ea typeface="ＭＳ Ｐゴシック" pitchFamily="-65" charset="-128"/>
          <a:cs typeface="ＭＳ Ｐゴシック" pitchFamily="-65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600">
          <a:solidFill>
            <a:srgbClr val="A6173B"/>
          </a:solidFill>
          <a:latin typeface="Arial" pitchFamily="-65" charset="0"/>
          <a:ea typeface="ＭＳ Ｐゴシック" pitchFamily="-65" charset="-128"/>
          <a:cs typeface="ＭＳ Ｐゴシック" pitchFamily="-65" charset="-128"/>
        </a:defRPr>
      </a:lvl9pPr>
    </p:titleStyle>
    <p:bodyStyle>
      <a:lvl1pPr marL="269875" indent="-269875" algn="l" rtl="0" eaLnBrk="1" fontAlgn="base" hangingPunct="1">
        <a:spcBef>
          <a:spcPts val="400"/>
        </a:spcBef>
        <a:spcAft>
          <a:spcPct val="0"/>
        </a:spcAft>
        <a:buClr>
          <a:schemeClr val="tx1"/>
        </a:buClr>
        <a:buSzPct val="120000"/>
        <a:buFontTx/>
        <a:buBlip>
          <a:blip r:embed="rId16"/>
        </a:buBlip>
        <a:tabLst/>
        <a:defRPr sz="1600">
          <a:solidFill>
            <a:schemeClr val="tx1"/>
          </a:solidFill>
          <a:latin typeface="+mn-lt"/>
          <a:ea typeface="+mn-ea"/>
          <a:cs typeface="+mn-cs"/>
        </a:defRPr>
      </a:lvl1pPr>
      <a:lvl2pPr marL="534988" indent="-265113" algn="l" rtl="0" eaLnBrk="1" fontAlgn="base" hangingPunct="1">
        <a:spcBef>
          <a:spcPts val="400"/>
        </a:spcBef>
        <a:spcAft>
          <a:spcPct val="0"/>
        </a:spcAft>
        <a:buClrTx/>
        <a:buFont typeface="Arial" charset="0"/>
        <a:buChar char="•"/>
        <a:tabLst/>
        <a:defRPr sz="1600">
          <a:solidFill>
            <a:schemeClr val="tx1"/>
          </a:solidFill>
          <a:latin typeface="+mn-lt"/>
          <a:ea typeface="+mn-ea"/>
          <a:cs typeface="ＭＳ Ｐゴシック" charset="0"/>
        </a:defRPr>
      </a:lvl2pPr>
      <a:lvl3pPr marL="804863" indent="-269875" algn="l" rtl="0" eaLnBrk="1" fontAlgn="base" hangingPunct="1">
        <a:spcBef>
          <a:spcPts val="400"/>
        </a:spcBef>
        <a:spcAft>
          <a:spcPct val="0"/>
        </a:spcAft>
        <a:buClrTx/>
        <a:buFont typeface="Arial" charset="0"/>
        <a:buChar char="•"/>
        <a:tabLst/>
        <a:defRPr sz="1600">
          <a:solidFill>
            <a:schemeClr val="tx1"/>
          </a:solidFill>
          <a:latin typeface="+mn-lt"/>
          <a:ea typeface="Geneva" pitchFamily="-107" charset="-128"/>
          <a:cs typeface="Geneva" pitchFamily="-107" charset="-128"/>
        </a:defRPr>
      </a:lvl3pPr>
      <a:lvl4pPr marL="1090612" indent="-285750" algn="l" rtl="0" eaLnBrk="1" fontAlgn="base" hangingPunct="1">
        <a:spcBef>
          <a:spcPts val="400"/>
        </a:spcBef>
        <a:spcAft>
          <a:spcPct val="0"/>
        </a:spcAft>
        <a:buClr>
          <a:schemeClr val="tx1"/>
        </a:buClr>
        <a:buFont typeface="Arial" charset="0"/>
        <a:buChar char="•"/>
        <a:tabLst/>
        <a:defRPr sz="1600">
          <a:solidFill>
            <a:schemeClr val="tx1"/>
          </a:solidFill>
          <a:latin typeface="+mn-lt"/>
          <a:ea typeface="Geneva" pitchFamily="-107" charset="-128"/>
          <a:cs typeface="Geneva" charset="0"/>
        </a:defRPr>
      </a:lvl4pPr>
      <a:lvl5pPr marL="1355725" indent="-285750" algn="l" rtl="0" eaLnBrk="1" fontAlgn="base" hangingPunct="1">
        <a:spcBef>
          <a:spcPts val="400"/>
        </a:spcBef>
        <a:spcAft>
          <a:spcPct val="0"/>
        </a:spcAft>
        <a:buClr>
          <a:schemeClr val="tx1"/>
        </a:buClr>
        <a:buFont typeface="Arial" charset="0"/>
        <a:buChar char="•"/>
        <a:tabLst/>
        <a:defRPr sz="1600">
          <a:solidFill>
            <a:schemeClr val="tx1"/>
          </a:solidFill>
          <a:latin typeface="+mn-lt"/>
          <a:ea typeface="Geneva" pitchFamily="-107" charset="-128"/>
          <a:cs typeface="Geneva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7.jpe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3.png"/><Relationship Id="rId4" Type="http://schemas.openxmlformats.org/officeDocument/2006/relationships/image" Target="../media/image8.png"/><Relationship Id="rId9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13" Type="http://schemas.openxmlformats.org/officeDocument/2006/relationships/image" Target="../media/image16.jpe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4.xml"/><Relationship Id="rId13" Type="http://schemas.openxmlformats.org/officeDocument/2006/relationships/diagramData" Target="../diagrams/data5.xml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12" Type="http://schemas.microsoft.com/office/2007/relationships/diagramDrawing" Target="../diagrams/drawing4.xml"/><Relationship Id="rId17" Type="http://schemas.microsoft.com/office/2007/relationships/diagramDrawing" Target="../diagrams/drawing5.xml"/><Relationship Id="rId2" Type="http://schemas.openxmlformats.org/officeDocument/2006/relationships/notesSlide" Target="../notesSlides/notesSlide4.xml"/><Relationship Id="rId16" Type="http://schemas.openxmlformats.org/officeDocument/2006/relationships/diagramColors" Target="../diagrams/colors5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3.xml"/><Relationship Id="rId11" Type="http://schemas.openxmlformats.org/officeDocument/2006/relationships/diagramColors" Target="../diagrams/colors4.xml"/><Relationship Id="rId5" Type="http://schemas.openxmlformats.org/officeDocument/2006/relationships/diagramQuickStyle" Target="../diagrams/quickStyle3.xml"/><Relationship Id="rId15" Type="http://schemas.openxmlformats.org/officeDocument/2006/relationships/diagramQuickStyle" Target="../diagrams/quickStyle5.xml"/><Relationship Id="rId10" Type="http://schemas.openxmlformats.org/officeDocument/2006/relationships/diagramQuickStyle" Target="../diagrams/quickStyle4.xml"/><Relationship Id="rId4" Type="http://schemas.openxmlformats.org/officeDocument/2006/relationships/diagramLayout" Target="../diagrams/layout3.xml"/><Relationship Id="rId9" Type="http://schemas.openxmlformats.org/officeDocument/2006/relationships/diagramLayout" Target="../diagrams/layout4.xml"/><Relationship Id="rId14" Type="http://schemas.openxmlformats.org/officeDocument/2006/relationships/diagramLayout" Target="../diagrams/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auto">
          <a:xfrm>
            <a:off x="0" y="1275606"/>
            <a:ext cx="8599202" cy="64807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000" b="0" i="0" u="none" strike="noStrike" cap="none" normalizeH="0" baseline="0">
              <a:ln>
                <a:noFill/>
              </a:ln>
              <a:solidFill>
                <a:srgbClr val="666369"/>
              </a:solidFill>
              <a:effectLst/>
              <a:latin typeface="Arial" pitchFamily="-65" charset="0"/>
              <a:ea typeface="ＭＳ Ｐゴシック" pitchFamily="-65" charset="-128"/>
              <a:cs typeface="ＭＳ Ｐゴシック" pitchFamily="-65" charset="-128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-19703" y="4109931"/>
            <a:ext cx="8618903" cy="105410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000" b="0" i="0" u="none" strike="noStrike" cap="none" normalizeH="0" baseline="0">
              <a:ln>
                <a:noFill/>
              </a:ln>
              <a:solidFill>
                <a:srgbClr val="666369"/>
              </a:solidFill>
              <a:effectLst/>
              <a:latin typeface="Arial" pitchFamily="-65" charset="0"/>
              <a:ea typeface="ＭＳ Ｐゴシック" pitchFamily="-65" charset="-128"/>
              <a:cs typeface="ＭＳ Ｐゴシック" pitchFamily="-65" charset="-128"/>
            </a:endParaRPr>
          </a:p>
        </p:txBody>
      </p:sp>
      <p:sp>
        <p:nvSpPr>
          <p:cNvPr id="12289" name="Titel 10"/>
          <p:cNvSpPr>
            <a:spLocks noGrp="1"/>
          </p:cNvSpPr>
          <p:nvPr>
            <p:ph type="ctrTitle" sz="quarter"/>
          </p:nvPr>
        </p:nvSpPr>
        <p:spPr>
          <a:xfrm>
            <a:off x="530225" y="1325850"/>
            <a:ext cx="8068977" cy="525820"/>
          </a:xfrm>
          <a:noFill/>
          <a:ln>
            <a:noFill/>
          </a:ln>
        </p:spPr>
        <p:txBody>
          <a:bodyPr/>
          <a:lstStyle/>
          <a:p>
            <a:r>
              <a:rPr lang="de-DE" altLang="de-DE" sz="3200" dirty="0" err="1" smtClean="0">
                <a:solidFill>
                  <a:srgbClr val="4B6568"/>
                </a:solidFill>
              </a:rPr>
              <a:t>Travelogues</a:t>
            </a:r>
            <a:r>
              <a:rPr lang="de-DE" altLang="de-DE" sz="3200" dirty="0" smtClean="0">
                <a:solidFill>
                  <a:srgbClr val="4B6568"/>
                </a:solidFill>
              </a:rPr>
              <a:t> &amp; </a:t>
            </a:r>
            <a:r>
              <a:rPr lang="de-DE" altLang="de-DE" sz="3200" dirty="0" err="1" smtClean="0">
                <a:solidFill>
                  <a:srgbClr val="4B6568"/>
                </a:solidFill>
              </a:rPr>
              <a:t>Linked</a:t>
            </a:r>
            <a:r>
              <a:rPr lang="de-DE" altLang="de-DE" sz="3200" dirty="0" smtClean="0">
                <a:solidFill>
                  <a:srgbClr val="4B6568"/>
                </a:solidFill>
              </a:rPr>
              <a:t> Data</a:t>
            </a:r>
            <a:endParaRPr lang="de-DE" altLang="de-DE" sz="3200" dirty="0">
              <a:solidFill>
                <a:srgbClr val="4B6568"/>
              </a:solidFill>
            </a:endParaRPr>
          </a:p>
        </p:txBody>
      </p:sp>
      <p:sp>
        <p:nvSpPr>
          <p:cNvPr id="12291" name="Inhaltsplatzhalter 17"/>
          <p:cNvSpPr>
            <a:spLocks noGrp="1"/>
          </p:cNvSpPr>
          <p:nvPr>
            <p:ph sz="half" idx="2"/>
          </p:nvPr>
        </p:nvSpPr>
        <p:spPr>
          <a:xfrm>
            <a:off x="530225" y="4299942"/>
            <a:ext cx="8068977" cy="748923"/>
          </a:xfrm>
          <a:noFill/>
        </p:spPr>
        <p:txBody>
          <a:bodyPr wrap="square">
            <a:spAutoFit/>
          </a:bodyPr>
          <a:lstStyle/>
          <a:p>
            <a:r>
              <a:rPr lang="de-DE" altLang="de-DE" sz="1400" dirty="0" smtClean="0">
                <a:solidFill>
                  <a:srgbClr val="4B6568"/>
                </a:solidFill>
              </a:rPr>
              <a:t>&lt;Martin Krickl</a:t>
            </a:r>
            <a:r>
              <a:rPr lang="de-DE" altLang="de-DE" sz="1400" dirty="0" smtClean="0">
                <a:solidFill>
                  <a:srgbClr val="4B6568"/>
                </a:solidFill>
              </a:rPr>
              <a:t>&gt; (&lt;Österreichische Nationalbibliothek&gt;)</a:t>
            </a:r>
            <a:endParaRPr lang="de-DE" altLang="de-DE" sz="1400" dirty="0" smtClean="0">
              <a:solidFill>
                <a:srgbClr val="4B6568"/>
              </a:solidFill>
            </a:endParaRPr>
          </a:p>
          <a:p>
            <a:r>
              <a:rPr lang="de-DE" altLang="de-DE" sz="1400" dirty="0" smtClean="0">
                <a:solidFill>
                  <a:srgbClr val="4B6568"/>
                </a:solidFill>
              </a:rPr>
              <a:t>&lt;</a:t>
            </a:r>
            <a:r>
              <a:rPr lang="de-DE" altLang="de-DE" sz="1400" dirty="0" smtClean="0">
                <a:solidFill>
                  <a:srgbClr val="4B6568"/>
                </a:solidFill>
              </a:rPr>
              <a:t>AG BIBFRAME</a:t>
            </a:r>
            <a:r>
              <a:rPr lang="de-DE" altLang="de-DE" sz="1400" dirty="0" smtClean="0">
                <a:solidFill>
                  <a:srgbClr val="4B6568"/>
                </a:solidFill>
              </a:rPr>
              <a:t>&gt;</a:t>
            </a:r>
            <a:endParaRPr lang="de-DE" altLang="de-DE" sz="1400" dirty="0" smtClean="0">
              <a:solidFill>
                <a:srgbClr val="4B6568"/>
              </a:solidFill>
            </a:endParaRPr>
          </a:p>
          <a:p>
            <a:r>
              <a:rPr lang="de-DE" altLang="de-DE" sz="1400" dirty="0" smtClean="0">
                <a:solidFill>
                  <a:srgbClr val="4B6568"/>
                </a:solidFill>
              </a:rPr>
              <a:t>&lt;</a:t>
            </a:r>
            <a:r>
              <a:rPr lang="de-DE" altLang="de-DE" sz="1400" dirty="0" smtClean="0">
                <a:solidFill>
                  <a:srgbClr val="4B6568"/>
                </a:solidFill>
              </a:rPr>
              <a:t>Universität Wien</a:t>
            </a:r>
            <a:r>
              <a:rPr lang="de-DE" altLang="de-DE" sz="1400" dirty="0" smtClean="0">
                <a:solidFill>
                  <a:srgbClr val="4B6568"/>
                </a:solidFill>
              </a:rPr>
              <a:t>&gt;</a:t>
            </a:r>
            <a:endParaRPr lang="de-DE" altLang="de-DE" sz="1400" dirty="0">
              <a:solidFill>
                <a:srgbClr val="4B6568"/>
              </a:solidFill>
            </a:endParaRPr>
          </a:p>
        </p:txBody>
      </p:sp>
      <p:sp>
        <p:nvSpPr>
          <p:cNvPr id="4" name="Subtitle 3"/>
          <p:cNvSpPr>
            <a:spLocks noGrp="1"/>
          </p:cNvSpPr>
          <p:nvPr>
            <p:ph type="subTitle" sz="quarter"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35674" y="4652933"/>
            <a:ext cx="1427742" cy="38938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72200" y="4656888"/>
            <a:ext cx="1834973" cy="38938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12289" grpId="0"/>
      <p:bldP spid="12291" grpId="0" uiExpand="1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2FAF9002-F3AC-9D48-9425-5ADC68E24044}" type="datetime1">
              <a:rPr lang="de-AT" smtClean="0"/>
              <a:t>20.01.2020</a:t>
            </a:fld>
            <a:endParaRPr lang="de-DE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014" y="0"/>
            <a:ext cx="8364466" cy="5515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0892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platzhalter 3"/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2"/>
          <a:srcRect l="-351" t="12865" r="351" b="1759"/>
          <a:stretch/>
        </p:blipFill>
        <p:spPr>
          <a:xfrm>
            <a:off x="4030" y="-20537"/>
            <a:ext cx="9320497" cy="5256584"/>
          </a:xfrm>
          <a:prstGeom prst="rect">
            <a:avLst/>
          </a:prstGeom>
        </p:spPr>
      </p:pic>
      <p:sp>
        <p:nvSpPr>
          <p:cNvPr id="3" name="Datumsplatzhalter 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5F8A39F7-97EC-2142-B264-F44D66BBE89D}" type="datetime1">
              <a:rPr lang="de-AT" smtClean="0"/>
              <a:t>20.01.2020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470765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530225" y="1203598"/>
            <a:ext cx="4833863" cy="3312368"/>
          </a:xfrm>
        </p:spPr>
        <p:txBody>
          <a:bodyPr/>
          <a:lstStyle/>
          <a:p>
            <a:endParaRPr lang="en-GB" dirty="0" smtClean="0"/>
          </a:p>
          <a:p>
            <a:r>
              <a:rPr lang="en-GB" dirty="0" smtClean="0"/>
              <a:t>Wo </a:t>
            </a:r>
            <a:r>
              <a:rPr lang="en-GB" dirty="0" err="1" smtClean="0"/>
              <a:t>stehen</a:t>
            </a:r>
            <a:r>
              <a:rPr lang="en-GB" dirty="0" smtClean="0"/>
              <a:t> </a:t>
            </a:r>
            <a:r>
              <a:rPr lang="en-GB" dirty="0" err="1" smtClean="0"/>
              <a:t>wir</a:t>
            </a:r>
            <a:r>
              <a:rPr lang="en-GB" dirty="0"/>
              <a:t> </a:t>
            </a:r>
            <a:r>
              <a:rPr lang="en-GB" dirty="0" err="1" smtClean="0"/>
              <a:t>im</a:t>
            </a:r>
            <a:r>
              <a:rPr lang="en-GB" dirty="0" smtClean="0"/>
              <a:t> ÖBV? Wo </a:t>
            </a:r>
            <a:r>
              <a:rPr lang="en-GB" dirty="0" err="1" smtClean="0"/>
              <a:t>stehen</a:t>
            </a:r>
            <a:r>
              <a:rPr lang="en-GB" dirty="0" smtClean="0"/>
              <a:t> </a:t>
            </a:r>
            <a:r>
              <a:rPr lang="en-GB" dirty="0" err="1" smtClean="0"/>
              <a:t>einzelne</a:t>
            </a:r>
            <a:r>
              <a:rPr lang="en-GB" dirty="0" smtClean="0"/>
              <a:t> </a:t>
            </a:r>
            <a:r>
              <a:rPr lang="en-GB" dirty="0" err="1" smtClean="0"/>
              <a:t>Bibliotheken</a:t>
            </a:r>
            <a:r>
              <a:rPr lang="en-GB" dirty="0" smtClean="0"/>
              <a:t>?</a:t>
            </a:r>
          </a:p>
          <a:p>
            <a:pPr marL="263525" indent="0">
              <a:buNone/>
            </a:pPr>
            <a:r>
              <a:rPr lang="en-GB" dirty="0" smtClean="0"/>
              <a:t>“</a:t>
            </a:r>
            <a:r>
              <a:rPr lang="en-GB" dirty="0" err="1" smtClean="0"/>
              <a:t>Linky</a:t>
            </a:r>
            <a:r>
              <a:rPr lang="en-GB" dirty="0" smtClean="0"/>
              <a:t> MARC” </a:t>
            </a:r>
            <a:r>
              <a:rPr lang="en-GB" dirty="0" err="1" smtClean="0"/>
              <a:t>als</a:t>
            </a:r>
            <a:r>
              <a:rPr lang="en-GB" dirty="0" smtClean="0"/>
              <a:t> </a:t>
            </a:r>
            <a:r>
              <a:rPr lang="en-GB" dirty="0" err="1" smtClean="0"/>
              <a:t>Zwischenstufe</a:t>
            </a:r>
            <a:r>
              <a:rPr lang="en-GB" dirty="0" smtClean="0"/>
              <a:t>? </a:t>
            </a:r>
            <a:endParaRPr lang="en-GB" dirty="0"/>
          </a:p>
          <a:p>
            <a:pPr marL="263525" indent="0">
              <a:buNone/>
            </a:pPr>
            <a:r>
              <a:rPr lang="en-GB" sz="1200" dirty="0" smtClean="0"/>
              <a:t>[Richard Wallis: MARC and beyond: our three Linked Data choices. IFLA WLIC 2018] </a:t>
            </a:r>
          </a:p>
          <a:p>
            <a:pPr marL="0" indent="0">
              <a:buNone/>
            </a:pPr>
            <a:endParaRPr lang="en-GB" dirty="0" smtClean="0"/>
          </a:p>
          <a:p>
            <a:r>
              <a:rPr lang="en-GB" dirty="0" smtClean="0"/>
              <a:t>Hat RDF </a:t>
            </a:r>
            <a:r>
              <a:rPr lang="en-GB" dirty="0" err="1" smtClean="0"/>
              <a:t>immer</a:t>
            </a:r>
            <a:r>
              <a:rPr lang="en-GB" dirty="0" smtClean="0"/>
              <a:t> </a:t>
            </a:r>
            <a:r>
              <a:rPr lang="en-GB" dirty="0" err="1" smtClean="0"/>
              <a:t>noch</a:t>
            </a:r>
            <a:r>
              <a:rPr lang="en-GB" dirty="0" smtClean="0"/>
              <a:t> </a:t>
            </a:r>
            <a:r>
              <a:rPr lang="en-GB" dirty="0" err="1" smtClean="0"/>
              <a:t>diese</a:t>
            </a:r>
            <a:r>
              <a:rPr lang="en-GB" dirty="0" smtClean="0"/>
              <a:t> “</a:t>
            </a:r>
            <a:r>
              <a:rPr lang="en-GB" dirty="0" err="1" smtClean="0"/>
              <a:t>Exklusivität</a:t>
            </a:r>
            <a:r>
              <a:rPr lang="en-GB" dirty="0" smtClean="0"/>
              <a:t>”?</a:t>
            </a:r>
          </a:p>
          <a:p>
            <a:pPr marL="0" indent="0">
              <a:buNone/>
            </a:pPr>
            <a:endParaRPr lang="en-GB" dirty="0" smtClean="0"/>
          </a:p>
          <a:p>
            <a:r>
              <a:rPr lang="en-GB" dirty="0" err="1" smtClean="0"/>
              <a:t>Welche</a:t>
            </a:r>
            <a:r>
              <a:rPr lang="en-GB" dirty="0" smtClean="0"/>
              <a:t> </a:t>
            </a:r>
            <a:r>
              <a:rPr lang="en-GB" dirty="0" err="1" smtClean="0"/>
              <a:t>Probleme</a:t>
            </a:r>
            <a:r>
              <a:rPr lang="en-GB" dirty="0" smtClean="0"/>
              <a:t> gilt </a:t>
            </a:r>
            <a:r>
              <a:rPr lang="en-GB" dirty="0" err="1" smtClean="0"/>
              <a:t>es</a:t>
            </a:r>
            <a:r>
              <a:rPr lang="en-GB" dirty="0" smtClean="0"/>
              <a:t> </a:t>
            </a:r>
            <a:r>
              <a:rPr lang="en-GB" dirty="0" err="1" smtClean="0"/>
              <a:t>im</a:t>
            </a:r>
            <a:r>
              <a:rPr lang="en-GB" dirty="0" smtClean="0"/>
              <a:t> ÖBV </a:t>
            </a:r>
            <a:r>
              <a:rPr lang="en-GB" dirty="0" err="1" smtClean="0"/>
              <a:t>zu</a:t>
            </a:r>
            <a:r>
              <a:rPr lang="en-GB" dirty="0" smtClean="0"/>
              <a:t> </a:t>
            </a:r>
            <a:r>
              <a:rPr lang="en-GB" dirty="0" err="1" smtClean="0"/>
              <a:t>addressieren</a:t>
            </a:r>
            <a:r>
              <a:rPr lang="en-GB" dirty="0" smtClean="0"/>
              <a:t>? </a:t>
            </a:r>
          </a:p>
          <a:p>
            <a:pPr marL="263525" indent="-263525">
              <a:buNone/>
            </a:pPr>
            <a:r>
              <a:rPr lang="en-GB" dirty="0" smtClean="0"/>
              <a:t>	[</a:t>
            </a:r>
            <a:r>
              <a:rPr lang="en-GB" dirty="0" err="1" smtClean="0"/>
              <a:t>Bsp</a:t>
            </a:r>
            <a:r>
              <a:rPr lang="en-GB" dirty="0" smtClean="0"/>
              <a:t>. Identifier, Integration von URIs ; </a:t>
            </a:r>
            <a:r>
              <a:rPr lang="en-GB" dirty="0" err="1" smtClean="0"/>
              <a:t>Ausweisung</a:t>
            </a:r>
            <a:r>
              <a:rPr lang="en-GB" dirty="0" smtClean="0"/>
              <a:t> von LD </a:t>
            </a:r>
            <a:r>
              <a:rPr lang="en-GB" dirty="0" err="1" smtClean="0"/>
              <a:t>im</a:t>
            </a:r>
            <a:r>
              <a:rPr lang="en-GB" dirty="0" smtClean="0"/>
              <a:t> OPAC] </a:t>
            </a:r>
          </a:p>
          <a:p>
            <a:pPr marL="0" indent="0">
              <a:buNone/>
            </a:pPr>
            <a:endParaRPr lang="en-GB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Evaluation of Linked Open Data </a:t>
            </a:r>
            <a:endParaRPr lang="en-GB" dirty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2120" y="905897"/>
            <a:ext cx="3333750" cy="3333750"/>
          </a:xfrm>
          <a:prstGeom prst="rect">
            <a:avLst/>
          </a:prstGeom>
        </p:spPr>
      </p:pic>
      <p:sp>
        <p:nvSpPr>
          <p:cNvPr id="3" name="Textfeld 2"/>
          <p:cNvSpPr txBox="1"/>
          <p:nvPr/>
        </p:nvSpPr>
        <p:spPr bwMode="auto">
          <a:xfrm>
            <a:off x="4788024" y="4388163"/>
            <a:ext cx="4032448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spcBef>
                <a:spcPts val="400"/>
              </a:spcBef>
              <a:buFont typeface="Arial" charset="0"/>
              <a:buNone/>
            </a:pPr>
            <a:r>
              <a:rPr lang="de-DE" sz="1200" kern="0" dirty="0" err="1" smtClean="0">
                <a:solidFill>
                  <a:schemeClr val="tx1"/>
                </a:solidFill>
              </a:rPr>
              <a:t>Burners</a:t>
            </a:r>
            <a:r>
              <a:rPr lang="de-DE" sz="1200" kern="0" dirty="0" smtClean="0">
                <a:solidFill>
                  <a:schemeClr val="tx1"/>
                </a:solidFill>
              </a:rPr>
              <a:t>-Lee (2009) www.w3gorg/DesignIssues/LinkedData</a:t>
            </a:r>
            <a:endParaRPr lang="de-AT" sz="1200" kern="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2458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2"/>
          </p:nvPr>
        </p:nvSpPr>
        <p:spPr>
          <a:xfrm>
            <a:off x="530225" y="1203598"/>
            <a:ext cx="4617839" cy="3312368"/>
          </a:xfrm>
        </p:spPr>
        <p:txBody>
          <a:bodyPr/>
          <a:lstStyle/>
          <a:p>
            <a:r>
              <a:rPr lang="en-GB" dirty="0" err="1" smtClean="0"/>
              <a:t>Welche</a:t>
            </a:r>
            <a:r>
              <a:rPr lang="en-GB" dirty="0" smtClean="0"/>
              <a:t> </a:t>
            </a:r>
            <a:r>
              <a:rPr lang="en-GB" dirty="0" err="1" smtClean="0"/>
              <a:t>Quellen</a:t>
            </a:r>
            <a:r>
              <a:rPr lang="en-GB" dirty="0" smtClean="0"/>
              <a:t> </a:t>
            </a:r>
            <a:r>
              <a:rPr lang="en-GB" dirty="0" err="1" smtClean="0"/>
              <a:t>habe</a:t>
            </a:r>
            <a:r>
              <a:rPr lang="en-GB" dirty="0" err="1" smtClean="0"/>
              <a:t>n</a:t>
            </a:r>
            <a:r>
              <a:rPr lang="en-GB" dirty="0" smtClean="0"/>
              <a:t> </a:t>
            </a:r>
            <a:r>
              <a:rPr lang="en-GB" dirty="0" err="1" smtClean="0"/>
              <a:t>für</a:t>
            </a:r>
            <a:r>
              <a:rPr lang="en-GB" dirty="0" smtClean="0"/>
              <a:t> </a:t>
            </a:r>
            <a:r>
              <a:rPr lang="en-GB" dirty="0" err="1" smtClean="0"/>
              <a:t>welche</a:t>
            </a:r>
            <a:r>
              <a:rPr lang="en-GB" dirty="0" smtClean="0"/>
              <a:t> Communities (User) </a:t>
            </a:r>
            <a:r>
              <a:rPr lang="en-GB" dirty="0" err="1" smtClean="0"/>
              <a:t>welche</a:t>
            </a:r>
            <a:r>
              <a:rPr lang="en-GB" dirty="0" smtClean="0"/>
              <a:t> </a:t>
            </a:r>
            <a:r>
              <a:rPr lang="en-GB" dirty="0" err="1" smtClean="0"/>
              <a:t>Relevanz</a:t>
            </a:r>
            <a:r>
              <a:rPr lang="en-GB" dirty="0" smtClean="0"/>
              <a:t>?</a:t>
            </a:r>
          </a:p>
          <a:p>
            <a:pPr marL="0" indent="0">
              <a:buNone/>
              <a:tabLst>
                <a:tab pos="263525" algn="l"/>
              </a:tabLst>
            </a:pPr>
            <a:r>
              <a:rPr lang="en-GB" dirty="0"/>
              <a:t>	</a:t>
            </a:r>
            <a:r>
              <a:rPr lang="en-GB" dirty="0" smtClean="0"/>
              <a:t>[</a:t>
            </a:r>
            <a:r>
              <a:rPr lang="en-GB" dirty="0" err="1" smtClean="0"/>
              <a:t>Bsp</a:t>
            </a:r>
            <a:r>
              <a:rPr lang="en-GB" dirty="0" smtClean="0"/>
              <a:t>. </a:t>
            </a:r>
            <a:r>
              <a:rPr lang="en-GB" dirty="0" err="1" smtClean="0"/>
              <a:t>Wikidata</a:t>
            </a:r>
            <a:r>
              <a:rPr lang="en-GB" dirty="0" smtClean="0"/>
              <a:t>: </a:t>
            </a:r>
            <a:r>
              <a:rPr lang="en-GB" dirty="0" err="1" smtClean="0"/>
              <a:t>Wikidata</a:t>
            </a:r>
            <a:r>
              <a:rPr lang="en-GB" dirty="0" smtClean="0"/>
              <a:t> </a:t>
            </a:r>
            <a:r>
              <a:rPr lang="en-GB" dirty="0" err="1" smtClean="0"/>
              <a:t>für</a:t>
            </a:r>
            <a:r>
              <a:rPr lang="en-GB" dirty="0" smtClean="0"/>
              <a:t> </a:t>
            </a:r>
            <a:r>
              <a:rPr lang="en-GB" dirty="0" err="1" smtClean="0"/>
              <a:t>Bibliotheksdaten</a:t>
            </a:r>
            <a:r>
              <a:rPr lang="en-GB" dirty="0" smtClean="0"/>
              <a:t> 	</a:t>
            </a:r>
            <a:r>
              <a:rPr lang="en-GB" dirty="0" err="1" smtClean="0"/>
              <a:t>oder</a:t>
            </a:r>
            <a:r>
              <a:rPr lang="en-GB" dirty="0" smtClean="0"/>
              <a:t> </a:t>
            </a:r>
            <a:r>
              <a:rPr lang="en-GB" dirty="0" err="1" smtClean="0"/>
              <a:t>Bibliotheksdaten</a:t>
            </a:r>
            <a:r>
              <a:rPr lang="en-GB" dirty="0" smtClean="0"/>
              <a:t> </a:t>
            </a:r>
            <a:r>
              <a:rPr lang="en-GB" dirty="0" err="1" smtClean="0"/>
              <a:t>für</a:t>
            </a:r>
            <a:r>
              <a:rPr lang="en-GB" dirty="0" smtClean="0"/>
              <a:t> </a:t>
            </a:r>
            <a:r>
              <a:rPr lang="en-GB" dirty="0" err="1" smtClean="0"/>
              <a:t>Wikidata</a:t>
            </a:r>
            <a:r>
              <a:rPr lang="en-GB" dirty="0" smtClean="0"/>
              <a:t>?]</a:t>
            </a:r>
          </a:p>
          <a:p>
            <a:pPr marL="0" indent="0">
              <a:buNone/>
              <a:tabLst>
                <a:tab pos="263525" algn="l"/>
              </a:tabLst>
            </a:pPr>
            <a:endParaRPr lang="en-GB" dirty="0"/>
          </a:p>
          <a:p>
            <a:r>
              <a:rPr lang="en-GB" dirty="0" err="1" smtClean="0"/>
              <a:t>Ist</a:t>
            </a:r>
            <a:r>
              <a:rPr lang="en-GB" dirty="0" smtClean="0"/>
              <a:t> das Format </a:t>
            </a:r>
            <a:r>
              <a:rPr lang="en-GB" dirty="0" err="1" smtClean="0"/>
              <a:t>sekundär</a:t>
            </a:r>
            <a:r>
              <a:rPr lang="en-GB" dirty="0" smtClean="0"/>
              <a:t>? </a:t>
            </a:r>
            <a:r>
              <a:rPr lang="en-GB" dirty="0" err="1" smtClean="0"/>
              <a:t>Welche</a:t>
            </a:r>
            <a:r>
              <a:rPr lang="en-GB" dirty="0" smtClean="0"/>
              <a:t> </a:t>
            </a:r>
            <a:r>
              <a:rPr lang="en-GB" dirty="0" err="1" smtClean="0"/>
              <a:t>Anforderungen</a:t>
            </a:r>
            <a:r>
              <a:rPr lang="en-GB" dirty="0" smtClean="0"/>
              <a:t> </a:t>
            </a:r>
            <a:r>
              <a:rPr lang="en-GB" dirty="0" err="1" smtClean="0"/>
              <a:t>stellt</a:t>
            </a:r>
            <a:r>
              <a:rPr lang="en-GB" dirty="0" smtClean="0"/>
              <a:t> die </a:t>
            </a:r>
            <a:r>
              <a:rPr lang="en-GB" dirty="0" err="1" smtClean="0"/>
              <a:t>Forschungscommunity</a:t>
            </a:r>
            <a:r>
              <a:rPr lang="en-GB" dirty="0" smtClean="0"/>
              <a:t>?</a:t>
            </a:r>
          </a:p>
          <a:p>
            <a:pPr marL="0" indent="0">
              <a:buNone/>
            </a:pPr>
            <a:endParaRPr lang="en-GB" dirty="0" smtClean="0"/>
          </a:p>
          <a:p>
            <a:r>
              <a:rPr lang="en-GB" dirty="0" err="1" smtClean="0"/>
              <a:t>Wie</a:t>
            </a:r>
            <a:r>
              <a:rPr lang="en-GB" dirty="0" smtClean="0"/>
              <a:t> </a:t>
            </a:r>
            <a:r>
              <a:rPr lang="en-GB" dirty="0" err="1" smtClean="0"/>
              <a:t>kann</a:t>
            </a:r>
            <a:r>
              <a:rPr lang="en-GB" dirty="0" smtClean="0"/>
              <a:t> “quality data” </a:t>
            </a:r>
            <a:r>
              <a:rPr lang="en-GB" dirty="0" err="1" smtClean="0"/>
              <a:t>für</a:t>
            </a:r>
            <a:r>
              <a:rPr lang="en-GB" dirty="0" smtClean="0"/>
              <a:t> und </a:t>
            </a:r>
            <a:r>
              <a:rPr lang="en-GB" dirty="0" err="1" smtClean="0"/>
              <a:t>mit</a:t>
            </a:r>
            <a:r>
              <a:rPr lang="en-GB" dirty="0" smtClean="0"/>
              <a:t> </a:t>
            </a:r>
            <a:r>
              <a:rPr lang="en-GB" dirty="0" err="1" smtClean="0"/>
              <a:t>domänenspezifischen</a:t>
            </a:r>
            <a:r>
              <a:rPr lang="en-GB" dirty="0" smtClean="0"/>
              <a:t> </a:t>
            </a:r>
            <a:r>
              <a:rPr lang="en-GB" dirty="0" err="1" smtClean="0"/>
              <a:t>Nutzern</a:t>
            </a:r>
            <a:r>
              <a:rPr lang="en-GB" dirty="0" smtClean="0"/>
              <a:t> </a:t>
            </a:r>
            <a:r>
              <a:rPr lang="en-GB" dirty="0" err="1" smtClean="0"/>
              <a:t>generiert</a:t>
            </a:r>
            <a:r>
              <a:rPr lang="en-GB" dirty="0" smtClean="0"/>
              <a:t> </a:t>
            </a:r>
            <a:r>
              <a:rPr lang="en-GB" dirty="0" err="1" smtClean="0"/>
              <a:t>werden</a:t>
            </a:r>
            <a:r>
              <a:rPr lang="en-GB" dirty="0" smtClean="0"/>
              <a:t>? [Know your community!]</a:t>
            </a:r>
          </a:p>
          <a:p>
            <a:endParaRPr lang="en-GB" dirty="0"/>
          </a:p>
          <a:p>
            <a:endParaRPr lang="en-GB" dirty="0" smtClean="0"/>
          </a:p>
          <a:p>
            <a:endParaRPr lang="en-GB" dirty="0" smtClean="0"/>
          </a:p>
          <a:p>
            <a:endParaRPr lang="en-GB" dirty="0"/>
          </a:p>
          <a:p>
            <a:endParaRPr lang="en-GB" dirty="0"/>
          </a:p>
          <a:p>
            <a:pPr marL="0" indent="0">
              <a:buNone/>
              <a:tabLst>
                <a:tab pos="263525" algn="l"/>
              </a:tabLst>
            </a:pPr>
            <a:endParaRPr lang="en-GB" dirty="0"/>
          </a:p>
          <a:p>
            <a:pPr marL="0" indent="0">
              <a:buNone/>
              <a:tabLst>
                <a:tab pos="263525" algn="l"/>
              </a:tabLst>
            </a:pPr>
            <a:endParaRPr lang="en-GB" dirty="0" smtClean="0"/>
          </a:p>
          <a:p>
            <a:pPr marL="0" indent="0">
              <a:buNone/>
              <a:tabLst>
                <a:tab pos="263525" algn="l"/>
              </a:tabLst>
            </a:pPr>
            <a:endParaRPr lang="en-GB" dirty="0"/>
          </a:p>
          <a:p>
            <a:pPr marL="0" indent="0">
              <a:buNone/>
              <a:tabLst>
                <a:tab pos="263525" algn="l"/>
              </a:tabLst>
            </a:pPr>
            <a:endParaRPr lang="en-GB" dirty="0" smtClean="0"/>
          </a:p>
          <a:p>
            <a:pPr marL="0" indent="0">
              <a:buNone/>
              <a:tabLst>
                <a:tab pos="263525" algn="l"/>
              </a:tabLst>
            </a:pPr>
            <a:endParaRPr lang="en-GB" dirty="0"/>
          </a:p>
          <a:p>
            <a:pPr marL="0" indent="0">
              <a:buNone/>
              <a:tabLst>
                <a:tab pos="263525" algn="l"/>
              </a:tabLst>
            </a:pPr>
            <a:endParaRPr lang="en-GB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LOUD Quality-Data </a:t>
            </a:r>
            <a:r>
              <a:rPr lang="en-GB" dirty="0" err="1" smtClean="0"/>
              <a:t>FROm</a:t>
            </a:r>
            <a:r>
              <a:rPr lang="en-GB" dirty="0" smtClean="0"/>
              <a:t> and FOR?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F36B4F74-2901-1B4A-A15E-8C1388FF047B}" type="datetime1">
              <a:rPr lang="de-AT" smtClean="0"/>
              <a:t>20.01.2020</a:t>
            </a:fld>
            <a:endParaRPr lang="de-DE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92080" y="1707654"/>
            <a:ext cx="3171188" cy="203480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977128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2"/>
          </p:nvPr>
        </p:nvSpPr>
        <p:spPr/>
        <p:txBody>
          <a:bodyPr anchor="ctr"/>
          <a:lstStyle/>
          <a:p>
            <a:pPr marL="990600" lvl="2" indent="-635000">
              <a:buNone/>
              <a:tabLst>
                <a:tab pos="720725" algn="l"/>
              </a:tabLst>
            </a:pPr>
            <a:r>
              <a:rPr lang="en-GB" sz="2200" dirty="0" err="1" smtClean="0"/>
              <a:t>Ein</a:t>
            </a:r>
            <a:r>
              <a:rPr lang="en-GB" sz="2200" dirty="0" smtClean="0"/>
              <a:t> </a:t>
            </a:r>
            <a:r>
              <a:rPr lang="en-GB" sz="2200" dirty="0" err="1" smtClean="0"/>
              <a:t>langer</a:t>
            </a:r>
            <a:r>
              <a:rPr lang="en-GB" sz="2200" dirty="0" smtClean="0"/>
              <a:t> </a:t>
            </a:r>
            <a:r>
              <a:rPr lang="en-GB" sz="2200" dirty="0" err="1" smtClean="0"/>
              <a:t>steiniger</a:t>
            </a:r>
            <a:r>
              <a:rPr lang="en-GB" sz="2200" dirty="0" smtClean="0"/>
              <a:t> </a:t>
            </a:r>
            <a:r>
              <a:rPr lang="en-GB" sz="2200" dirty="0" err="1" smtClean="0"/>
              <a:t>Weg</a:t>
            </a:r>
            <a:r>
              <a:rPr lang="en-GB" sz="2200" dirty="0" smtClean="0"/>
              <a:t>? </a:t>
            </a:r>
            <a:endParaRPr lang="en-GB" sz="22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LINKEN OPEN USABLE Quality Data </a:t>
            </a:r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F36B4F74-2901-1B4A-A15E-8C1388FF047B}" type="datetime1">
              <a:rPr lang="de-AT" smtClean="0"/>
              <a:t>20.01.2020</a:t>
            </a:fld>
            <a:endParaRPr lang="de-DE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5001" b="8000"/>
          <a:stretch/>
        </p:blipFill>
        <p:spPr>
          <a:xfrm>
            <a:off x="5369858" y="1293608"/>
            <a:ext cx="2868780" cy="313234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19191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Untertitel 3"/>
          <p:cNvSpPr>
            <a:spLocks noGrp="1"/>
          </p:cNvSpPr>
          <p:nvPr>
            <p:ph type="subTitle" sz="quarter" idx="1"/>
          </p:nvPr>
        </p:nvSpPr>
        <p:spPr>
          <a:xfrm>
            <a:off x="534987" y="3363838"/>
            <a:ext cx="8074025" cy="1440160"/>
          </a:xfrm>
        </p:spPr>
        <p:txBody>
          <a:bodyPr/>
          <a:lstStyle/>
          <a:p>
            <a:pPr algn="ctr"/>
            <a:r>
              <a:rPr lang="de-DE" dirty="0" smtClean="0">
                <a:solidFill>
                  <a:srgbClr val="4B6568"/>
                </a:solidFill>
              </a:rPr>
              <a:t>www.travelogues-project.info</a:t>
            </a:r>
          </a:p>
          <a:p>
            <a:pPr algn="ctr"/>
            <a:endParaRPr lang="de-DE" dirty="0" smtClean="0">
              <a:solidFill>
                <a:srgbClr val="4B6568"/>
              </a:solidFill>
            </a:endParaRPr>
          </a:p>
          <a:p>
            <a:pPr algn="ctr"/>
            <a:r>
              <a:rPr lang="de-DE" dirty="0" smtClean="0">
                <a:solidFill>
                  <a:srgbClr val="4B6568"/>
                </a:solidFill>
              </a:rPr>
              <a:t>&lt;</a:t>
            </a:r>
            <a:r>
              <a:rPr lang="de-DE" dirty="0" err="1" smtClean="0">
                <a:solidFill>
                  <a:srgbClr val="4B6568"/>
                </a:solidFill>
              </a:rPr>
              <a:t>name</a:t>
            </a:r>
            <a:r>
              <a:rPr lang="de-DE" dirty="0" smtClean="0">
                <a:solidFill>
                  <a:srgbClr val="4B6568"/>
                </a:solidFill>
              </a:rPr>
              <a:t>&gt;@&lt;email&gt;.at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71550"/>
            <a:ext cx="9144000" cy="1673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26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Placeholder 16"/>
          <p:cNvPicPr>
            <a:picLocks noGrp="1" noChangeAspect="1"/>
          </p:cNvPicPr>
          <p:nvPr>
            <p:ph type="pic" sz="quarter" idx="12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4739" y="1159893"/>
            <a:ext cx="2420712" cy="615435"/>
          </a:xfrm>
        </p:spPr>
      </p:pic>
      <p:pic>
        <p:nvPicPr>
          <p:cNvPr id="2" name="Picture Placeholder 1"/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59" r="557"/>
          <a:stretch/>
        </p:blipFill>
        <p:spPr>
          <a:xfrm>
            <a:off x="3525808" y="1140030"/>
            <a:ext cx="2570015" cy="635298"/>
          </a:xfrm>
        </p:spPr>
      </p:pic>
      <p:pic>
        <p:nvPicPr>
          <p:cNvPr id="3" name="Picture Placeholder 2"/>
          <p:cNvPicPr>
            <a:picLocks noGrp="1" noChangeAspect="1"/>
          </p:cNvPicPr>
          <p:nvPr>
            <p:ph type="pic" sz="quarter" idx="22"/>
          </p:nvPr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48" r="-680"/>
          <a:stretch/>
        </p:blipFill>
        <p:spPr>
          <a:xfrm>
            <a:off x="6555825" y="1159893"/>
            <a:ext cx="1485697" cy="615435"/>
          </a:xfrm>
        </p:spPr>
      </p:pic>
      <p:pic>
        <p:nvPicPr>
          <p:cNvPr id="5" name="Picture Placeholder 4"/>
          <p:cNvPicPr>
            <a:picLocks noGrp="1" noChangeAspect="1"/>
          </p:cNvPicPr>
          <p:nvPr>
            <p:ph type="pic" sz="quarter" idx="24"/>
          </p:nvPr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3807" b="-3427"/>
          <a:stretch/>
        </p:blipFill>
        <p:spPr>
          <a:xfrm>
            <a:off x="6650601" y="1995686"/>
            <a:ext cx="1296144" cy="1388704"/>
          </a:xfrm>
        </p:spPr>
      </p:pic>
      <p:pic>
        <p:nvPicPr>
          <p:cNvPr id="8" name="Picture Placeholder 7"/>
          <p:cNvPicPr>
            <a:picLocks noGrp="1" noChangeAspect="1"/>
          </p:cNvPicPr>
          <p:nvPr>
            <p:ph type="pic" sz="quarter" idx="25"/>
          </p:nvPr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150" r="-578"/>
          <a:stretch/>
        </p:blipFill>
        <p:spPr>
          <a:xfrm>
            <a:off x="564739" y="4081336"/>
            <a:ext cx="2279246" cy="611952"/>
          </a:xfrm>
        </p:spPr>
      </p:pic>
      <p:pic>
        <p:nvPicPr>
          <p:cNvPr id="11" name="Picture Placeholder 10"/>
          <p:cNvPicPr>
            <a:picLocks noGrp="1" noChangeAspect="1"/>
          </p:cNvPicPr>
          <p:nvPr>
            <p:ph type="pic" sz="quarter" idx="27"/>
          </p:nvPr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228"/>
          <a:stretch/>
        </p:blipFill>
        <p:spPr>
          <a:xfrm>
            <a:off x="3690909" y="4054286"/>
            <a:ext cx="3041105" cy="639002"/>
          </a:xfrm>
        </p:spPr>
      </p:pic>
      <p:pic>
        <p:nvPicPr>
          <p:cNvPr id="18" name="Picture Placeholder 17"/>
          <p:cNvPicPr>
            <a:picLocks noGrp="1" noChangeAspect="1"/>
          </p:cNvPicPr>
          <p:nvPr>
            <p:ph type="pic" sz="quarter" idx="28"/>
          </p:nvPr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06" r="-2466"/>
          <a:stretch/>
        </p:blipFill>
        <p:spPr>
          <a:xfrm>
            <a:off x="3690909" y="2415441"/>
            <a:ext cx="2243562" cy="692086"/>
          </a:xfrm>
        </p:spPr>
      </p:pic>
      <p:pic>
        <p:nvPicPr>
          <p:cNvPr id="21" name="Picture Placeholder 20"/>
          <p:cNvPicPr>
            <a:picLocks noGrp="1" noChangeAspect="1"/>
          </p:cNvPicPr>
          <p:nvPr>
            <p:ph type="pic" sz="quarter" idx="29"/>
          </p:nvPr>
        </p:nvPicPr>
        <p:blipFill rotWithShape="1"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709" r="-1899"/>
          <a:stretch/>
        </p:blipFill>
        <p:spPr>
          <a:xfrm>
            <a:off x="667424" y="2415442"/>
            <a:ext cx="2051488" cy="692085"/>
          </a:xfrm>
        </p:spPr>
      </p:pic>
    </p:spTree>
    <p:extLst>
      <p:ext uri="{BB962C8B-B14F-4D97-AF65-F5344CB8AC3E}">
        <p14:creationId xmlns:p14="http://schemas.microsoft.com/office/powerpoint/2010/main" val="3867304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4182049451"/>
              </p:ext>
            </p:extLst>
          </p:nvPr>
        </p:nvGraphicFramePr>
        <p:xfrm>
          <a:off x="611560" y="555526"/>
          <a:ext cx="4064288" cy="28083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786563" y="4706434"/>
            <a:ext cx="1824037" cy="170531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9FF9BEAF-778C-7446-863C-7292389481CB}" type="slidenum">
              <a:rPr lang="de-DE" smtClean="0"/>
              <a:pPr>
                <a:defRPr/>
              </a:pPr>
              <a:t>3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fld id="{F36B4F74-2901-1B4A-A15E-8C1388FF047B}" type="datetime1">
              <a:rPr lang="de-AT" smtClean="0"/>
              <a:t>20.01.2020</a:t>
            </a:fld>
            <a:endParaRPr lang="de-DE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TRAVELOGUES | </a:t>
            </a:r>
            <a:r>
              <a:rPr lang="en-GB" dirty="0"/>
              <a:t>Motivation</a:t>
            </a:r>
          </a:p>
        </p:txBody>
      </p:sp>
      <p:graphicFrame>
        <p:nvGraphicFramePr>
          <p:cNvPr id="8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78322734"/>
              </p:ext>
            </p:extLst>
          </p:nvPr>
        </p:nvGraphicFramePr>
        <p:xfrm>
          <a:off x="611560" y="2968539"/>
          <a:ext cx="4064288" cy="14034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pic>
        <p:nvPicPr>
          <p:cNvPr id="11" name="Picture Placeholder 10"/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8"/>
          <a:stretch/>
        </p:blipFill>
        <p:spPr>
          <a:xfrm>
            <a:off x="5292080" y="148461"/>
            <a:ext cx="3744416" cy="473783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4686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  <p:bldGraphic spid="8" grpId="0">
        <p:bldAsOne/>
      </p:bldGraphic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Content Placeholder 8"/>
          <p:cNvGraphicFramePr>
            <a:graphicFrameLocks noGrp="1"/>
          </p:cNvGraphicFramePr>
          <p:nvPr>
            <p:ph sz="quarter" idx="12"/>
            <p:extLst>
              <p:ext uri="{D42A27DB-BD31-4B8C-83A1-F6EECF244321}">
                <p14:modId xmlns:p14="http://schemas.microsoft.com/office/powerpoint/2010/main" val="3732123633"/>
              </p:ext>
            </p:extLst>
          </p:nvPr>
        </p:nvGraphicFramePr>
        <p:xfrm>
          <a:off x="827584" y="1275606"/>
          <a:ext cx="7716093" cy="8640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Travelogues | </a:t>
            </a:r>
            <a:r>
              <a:rPr lang="en-GB" dirty="0"/>
              <a:t>Research Goals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F36B4F74-2901-1B4A-A15E-8C1388FF047B}" type="datetime1">
              <a:rPr lang="de-AT" smtClean="0"/>
              <a:t>20.01.2020</a:t>
            </a:fld>
            <a:endParaRPr lang="de-DE" dirty="0"/>
          </a:p>
        </p:txBody>
      </p:sp>
      <p:graphicFrame>
        <p:nvGraphicFramePr>
          <p:cNvPr id="10" name="Content Placeholder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40509056"/>
              </p:ext>
            </p:extLst>
          </p:nvPr>
        </p:nvGraphicFramePr>
        <p:xfrm>
          <a:off x="819564" y="3662646"/>
          <a:ext cx="7711009" cy="7042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aphicFrame>
        <p:nvGraphicFramePr>
          <p:cNvPr id="14" name="Content Placeholder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0609172"/>
              </p:ext>
            </p:extLst>
          </p:nvPr>
        </p:nvGraphicFramePr>
        <p:xfrm>
          <a:off x="825432" y="2545093"/>
          <a:ext cx="7711998" cy="7121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</p:spTree>
    <p:extLst>
      <p:ext uri="{BB962C8B-B14F-4D97-AF65-F5344CB8AC3E}">
        <p14:creationId xmlns:p14="http://schemas.microsoft.com/office/powerpoint/2010/main" val="3224930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>
        <p:bldAsOne/>
      </p:bldGraphic>
      <p:bldGraphic spid="10" grpId="0">
        <p:bldAsOne/>
      </p:bldGraphic>
      <p:bldGraphic spid="14" grpId="0">
        <p:bldAsOne/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dirty="0" smtClean="0"/>
              <a:t>600.000 </a:t>
            </a:r>
            <a:r>
              <a:rPr lang="en-GB" dirty="0" err="1" smtClean="0"/>
              <a:t>digitalisierte</a:t>
            </a:r>
            <a:r>
              <a:rPr lang="en-GB" dirty="0" smtClean="0"/>
              <a:t> </a:t>
            </a:r>
            <a:r>
              <a:rPr lang="en-GB" dirty="0" err="1" smtClean="0"/>
              <a:t>historische</a:t>
            </a:r>
            <a:r>
              <a:rPr lang="en-GB" dirty="0" smtClean="0"/>
              <a:t> </a:t>
            </a:r>
            <a:r>
              <a:rPr lang="en-GB" dirty="0" err="1" smtClean="0"/>
              <a:t>Drucke</a:t>
            </a:r>
            <a:r>
              <a:rPr lang="en-GB" dirty="0" smtClean="0"/>
              <a:t> der </a:t>
            </a:r>
            <a:r>
              <a:rPr lang="en-GB" dirty="0" err="1" smtClean="0"/>
              <a:t>Erscheinungsjahre</a:t>
            </a:r>
            <a:r>
              <a:rPr lang="en-GB" dirty="0" smtClean="0"/>
              <a:t> 1500-1877 (ABO)</a:t>
            </a:r>
            <a:endParaRPr lang="en-GB" dirty="0" smtClean="0"/>
          </a:p>
          <a:p>
            <a:pPr lvl="1"/>
            <a:r>
              <a:rPr lang="en-GB" dirty="0" smtClean="0"/>
              <a:t>Circa 3500 </a:t>
            </a:r>
            <a:r>
              <a:rPr lang="en-GB" dirty="0" err="1" smtClean="0"/>
              <a:t>Reiseberichte</a:t>
            </a:r>
            <a:endParaRPr lang="en-GB" dirty="0"/>
          </a:p>
          <a:p>
            <a:pPr lvl="1"/>
            <a:endParaRPr lang="en-GB" dirty="0"/>
          </a:p>
          <a:p>
            <a:r>
              <a:rPr lang="en-GB" dirty="0" smtClean="0"/>
              <a:t>OCR </a:t>
            </a:r>
            <a:r>
              <a:rPr lang="en-GB" dirty="0" err="1" smtClean="0"/>
              <a:t>verfügbar</a:t>
            </a:r>
            <a:r>
              <a:rPr lang="en-GB" dirty="0" smtClean="0"/>
              <a:t> (</a:t>
            </a:r>
            <a:r>
              <a:rPr lang="en-GB" dirty="0" err="1" smtClean="0"/>
              <a:t>Googlebooks</a:t>
            </a:r>
            <a:r>
              <a:rPr lang="en-GB" dirty="0" smtClean="0"/>
              <a:t>)</a:t>
            </a:r>
          </a:p>
          <a:p>
            <a:pPr lvl="1" indent="-271463">
              <a:buFont typeface="Arial" panose="020B0604020202020204" pitchFamily="34" charset="0"/>
              <a:buChar char="•"/>
              <a:tabLst>
                <a:tab pos="538163" algn="l"/>
              </a:tabLst>
            </a:pPr>
            <a:r>
              <a:rPr lang="en-GB" dirty="0" smtClean="0"/>
              <a:t>Da </a:t>
            </a:r>
            <a:r>
              <a:rPr lang="en-GB" dirty="0" err="1" smtClean="0"/>
              <a:t>fehlerhaft</a:t>
            </a:r>
            <a:r>
              <a:rPr lang="en-GB" dirty="0" smtClean="0"/>
              <a:t> Task OCR-</a:t>
            </a:r>
            <a:r>
              <a:rPr lang="en-GB" dirty="0" err="1" smtClean="0"/>
              <a:t>postcorrection</a:t>
            </a:r>
            <a:r>
              <a:rPr lang="en-GB" dirty="0" smtClean="0"/>
              <a:t> </a:t>
            </a:r>
            <a:endParaRPr lang="en-GB" dirty="0"/>
          </a:p>
          <a:p>
            <a:endParaRPr lang="en-GB" dirty="0" smtClean="0"/>
          </a:p>
          <a:p>
            <a:r>
              <a:rPr lang="en-GB" dirty="0" smtClean="0"/>
              <a:t>Von “</a:t>
            </a:r>
            <a:r>
              <a:rPr lang="en-GB" dirty="0" err="1" smtClean="0"/>
              <a:t>basalen</a:t>
            </a:r>
            <a:r>
              <a:rPr lang="en-GB" dirty="0" smtClean="0"/>
              <a:t>” </a:t>
            </a:r>
            <a:r>
              <a:rPr lang="en-GB" dirty="0" err="1" smtClean="0"/>
              <a:t>Metadaten</a:t>
            </a:r>
            <a:r>
              <a:rPr lang="en-GB" dirty="0" smtClean="0"/>
              <a:t> </a:t>
            </a:r>
            <a:r>
              <a:rPr lang="en-GB" dirty="0" err="1" smtClean="0"/>
              <a:t>zu</a:t>
            </a:r>
            <a:r>
              <a:rPr lang="en-GB" dirty="0" smtClean="0"/>
              <a:t> “quality-data” </a:t>
            </a:r>
          </a:p>
          <a:p>
            <a:pPr lvl="1" indent="-271463">
              <a:buFont typeface="Arial" panose="020B0604020202020204" pitchFamily="34" charset="0"/>
              <a:buChar char="•"/>
              <a:tabLst>
                <a:tab pos="538163" algn="l"/>
              </a:tabLst>
            </a:pPr>
            <a:r>
              <a:rPr lang="en-GB" dirty="0" err="1" smtClean="0"/>
              <a:t>Niemals</a:t>
            </a:r>
            <a:r>
              <a:rPr lang="en-GB" dirty="0" smtClean="0"/>
              <a:t> </a:t>
            </a:r>
            <a:r>
              <a:rPr lang="en-GB" dirty="0" err="1" smtClean="0"/>
              <a:t>datacleaning</a:t>
            </a:r>
            <a:r>
              <a:rPr lang="en-GB" dirty="0" smtClean="0"/>
              <a:t> und </a:t>
            </a:r>
            <a:r>
              <a:rPr lang="en-GB" dirty="0" err="1" smtClean="0"/>
              <a:t>dataenrichment</a:t>
            </a:r>
            <a:r>
              <a:rPr lang="en-GB" dirty="0" smtClean="0"/>
              <a:t> </a:t>
            </a:r>
            <a:r>
              <a:rPr lang="en-GB" dirty="0" err="1" smtClean="0"/>
              <a:t>unterschätzen</a:t>
            </a:r>
            <a:endParaRPr lang="en-GB" dirty="0" smtClean="0"/>
          </a:p>
          <a:p>
            <a:endParaRPr lang="en-GB" dirty="0" smtClean="0"/>
          </a:p>
          <a:p>
            <a:pPr marL="0" indent="0">
              <a:buNone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 marL="0" indent="0">
              <a:buNone/>
            </a:pPr>
            <a:endParaRPr lang="en-GB" dirty="0" smtClean="0"/>
          </a:p>
          <a:p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Travelogues | data set</a:t>
            </a:r>
            <a:endParaRPr lang="en-GB" dirty="0"/>
          </a:p>
        </p:txBody>
      </p:sp>
      <p:pic>
        <p:nvPicPr>
          <p:cNvPr id="10" name="Picture Placeholder 9"/>
          <p:cNvPicPr>
            <a:picLocks noGrp="1" noChangeAspect="1"/>
          </p:cNvPicPr>
          <p:nvPr>
            <p:ph type="pic" sz="quarter" idx="12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421240" y="1201762"/>
            <a:ext cx="3197487" cy="26661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91862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GB" dirty="0" smtClean="0"/>
              <a:t>Big data – smart data und “big smart data” </a:t>
            </a:r>
            <a:r>
              <a:rPr lang="en-GB" dirty="0" err="1" smtClean="0"/>
              <a:t>als</a:t>
            </a:r>
            <a:r>
              <a:rPr lang="en-GB" dirty="0" smtClean="0"/>
              <a:t> </a:t>
            </a:r>
            <a:r>
              <a:rPr lang="en-GB" dirty="0" err="1" smtClean="0"/>
              <a:t>Währung</a:t>
            </a:r>
            <a:r>
              <a:rPr lang="en-GB" dirty="0" smtClean="0"/>
              <a:t> der </a:t>
            </a:r>
            <a:r>
              <a:rPr lang="en-GB" dirty="0" err="1" smtClean="0"/>
              <a:t>Bibliotheken</a:t>
            </a:r>
            <a:r>
              <a:rPr lang="en-GB" dirty="0" smtClean="0"/>
              <a:t> </a:t>
            </a:r>
          </a:p>
          <a:p>
            <a:pPr marL="263525" indent="-263525">
              <a:buNone/>
            </a:pPr>
            <a:r>
              <a:rPr lang="en-GB" dirty="0"/>
              <a:t>	</a:t>
            </a:r>
            <a:r>
              <a:rPr lang="en-GB" sz="1200" dirty="0" smtClean="0"/>
              <a:t>[</a:t>
            </a:r>
            <a:r>
              <a:rPr lang="en-GB" sz="1200" dirty="0" err="1" smtClean="0"/>
              <a:t>Christof</a:t>
            </a:r>
            <a:r>
              <a:rPr lang="en-GB" sz="1200" dirty="0" smtClean="0"/>
              <a:t> </a:t>
            </a:r>
            <a:r>
              <a:rPr lang="en-GB" sz="1200" dirty="0" err="1" smtClean="0"/>
              <a:t>Schöch</a:t>
            </a:r>
            <a:r>
              <a:rPr lang="en-GB" sz="1200" dirty="0" smtClean="0"/>
              <a:t>: Big? Smart? Clean? Messy? Data in the Humanities. In: Journal of Digital Humanities 2.3 (2013)]</a:t>
            </a:r>
          </a:p>
          <a:p>
            <a:pPr marL="263525" indent="-263525">
              <a:buNone/>
            </a:pPr>
            <a:endParaRPr lang="en-GB" dirty="0"/>
          </a:p>
          <a:p>
            <a:r>
              <a:rPr lang="en-GB" dirty="0" err="1" smtClean="0"/>
              <a:t>Transformationen</a:t>
            </a:r>
            <a:r>
              <a:rPr lang="en-GB" dirty="0" smtClean="0"/>
              <a:t> der </a:t>
            </a:r>
            <a:r>
              <a:rPr lang="en-GB" dirty="0" err="1" smtClean="0"/>
              <a:t>Funktionen</a:t>
            </a:r>
            <a:r>
              <a:rPr lang="en-GB" dirty="0" smtClean="0"/>
              <a:t> von </a:t>
            </a:r>
            <a:r>
              <a:rPr lang="en-GB" dirty="0" err="1" smtClean="0"/>
              <a:t>Bibliothekskatalogen</a:t>
            </a:r>
            <a:r>
              <a:rPr lang="en-GB" dirty="0" smtClean="0"/>
              <a:t> – </a:t>
            </a:r>
            <a:r>
              <a:rPr lang="en-GB" dirty="0" err="1" smtClean="0"/>
              <a:t>Vom</a:t>
            </a:r>
            <a:r>
              <a:rPr lang="en-GB" dirty="0" smtClean="0"/>
              <a:t> </a:t>
            </a:r>
            <a:r>
              <a:rPr lang="en-GB" dirty="0" err="1" smtClean="0"/>
              <a:t>indexikalischen</a:t>
            </a:r>
            <a:r>
              <a:rPr lang="en-GB" dirty="0" smtClean="0"/>
              <a:t> </a:t>
            </a:r>
            <a:r>
              <a:rPr lang="en-GB" dirty="0" err="1" smtClean="0"/>
              <a:t>Nachweissystem</a:t>
            </a:r>
            <a:r>
              <a:rPr lang="en-GB" dirty="0" smtClean="0"/>
              <a:t> </a:t>
            </a:r>
            <a:r>
              <a:rPr lang="en-GB" dirty="0" err="1" smtClean="0"/>
              <a:t>zum</a:t>
            </a:r>
            <a:r>
              <a:rPr lang="en-GB" dirty="0" smtClean="0"/>
              <a:t> Hub </a:t>
            </a:r>
            <a:r>
              <a:rPr lang="en-GB" dirty="0" err="1" smtClean="0"/>
              <a:t>für</a:t>
            </a:r>
            <a:r>
              <a:rPr lang="en-GB" dirty="0" smtClean="0"/>
              <a:t> “quality-data”</a:t>
            </a:r>
          </a:p>
          <a:p>
            <a:pPr marL="0" indent="0">
              <a:buNone/>
            </a:pPr>
            <a:endParaRPr lang="en-GB" dirty="0" smtClean="0"/>
          </a:p>
          <a:p>
            <a:r>
              <a:rPr lang="en-GB" dirty="0" smtClean="0"/>
              <a:t>“Quality data” as “trading good” – “weight – trust and comparability via IDs”</a:t>
            </a:r>
          </a:p>
          <a:p>
            <a:pPr marL="263525" indent="0">
              <a:buNone/>
            </a:pPr>
            <a:r>
              <a:rPr lang="en-GB" sz="1200" dirty="0" smtClean="0"/>
              <a:t>[</a:t>
            </a:r>
            <a:r>
              <a:rPr lang="en-GB" sz="1200" dirty="0" err="1" smtClean="0"/>
              <a:t>Rapha</a:t>
            </a:r>
            <a:r>
              <a:rPr lang="en-GB" sz="1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ël</a:t>
            </a:r>
            <a:r>
              <a:rPr lang="en-GB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Lapôtre</a:t>
            </a:r>
            <a:r>
              <a:rPr lang="en-GB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: Library Metadata on the wen: the example of data.bnf.fr. In: JLIS.it 8.3. (2017)] </a:t>
            </a:r>
          </a:p>
          <a:p>
            <a:pPr marL="263525" indent="0">
              <a:buNone/>
            </a:pPr>
            <a:endParaRPr lang="en-GB" sz="1200" dirty="0" smtClean="0"/>
          </a:p>
          <a:p>
            <a:r>
              <a:rPr lang="en-GB" dirty="0" smtClean="0"/>
              <a:t>Was </a:t>
            </a:r>
            <a:r>
              <a:rPr lang="en-GB" dirty="0" err="1" smtClean="0"/>
              <a:t>heißt</a:t>
            </a:r>
            <a:r>
              <a:rPr lang="en-GB" dirty="0" smtClean="0"/>
              <a:t> “quality data” </a:t>
            </a:r>
            <a:r>
              <a:rPr lang="en-GB" dirty="0" err="1" smtClean="0"/>
              <a:t>für</a:t>
            </a:r>
            <a:r>
              <a:rPr lang="en-GB" dirty="0" smtClean="0"/>
              <a:t> wen und was </a:t>
            </a:r>
            <a:r>
              <a:rPr lang="en-GB" dirty="0" err="1" smtClean="0"/>
              <a:t>heißt</a:t>
            </a:r>
            <a:r>
              <a:rPr lang="en-GB" dirty="0" smtClean="0"/>
              <a:t> “quality </a:t>
            </a:r>
            <a:r>
              <a:rPr lang="en-GB" dirty="0" err="1" smtClean="0"/>
              <a:t>cataloging</a:t>
            </a:r>
            <a:r>
              <a:rPr lang="en-GB" dirty="0" smtClean="0"/>
              <a:t>”?</a:t>
            </a:r>
          </a:p>
          <a:p>
            <a:pPr marL="263525" indent="0">
              <a:buNone/>
            </a:pPr>
            <a:r>
              <a:rPr lang="en-GB" sz="1200" dirty="0" smtClean="0"/>
              <a:t>[Karen Snow: Defining, Assessing, and Rethinking Quality </a:t>
            </a:r>
            <a:r>
              <a:rPr lang="en-GB" sz="1200" dirty="0" err="1" smtClean="0"/>
              <a:t>Cataloging</a:t>
            </a:r>
            <a:r>
              <a:rPr lang="en-GB" sz="1200" dirty="0" smtClean="0"/>
              <a:t>. In: </a:t>
            </a:r>
            <a:r>
              <a:rPr lang="en-GB" sz="1200" dirty="0" err="1" smtClean="0"/>
              <a:t>Cataloging</a:t>
            </a:r>
            <a:r>
              <a:rPr lang="en-GB" sz="1200" dirty="0" smtClean="0"/>
              <a:t> &amp; Classification Quarterly 55.7-8 (2017), 438-455] </a:t>
            </a:r>
          </a:p>
          <a:p>
            <a:endParaRPr lang="en-GB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Quality Data?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F36B4F74-2901-1B4A-A15E-8C1388FF047B}" type="datetime1">
              <a:rPr lang="de-AT" smtClean="0"/>
              <a:t>20.01.2020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319321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263525" indent="-263525">
              <a:buNone/>
            </a:pPr>
            <a:r>
              <a:rPr lang="en-GB" dirty="0"/>
              <a:t>	</a:t>
            </a:r>
            <a:endParaRPr lang="en-GB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Quality Data</a:t>
            </a:r>
            <a:r>
              <a:rPr lang="en-GB" dirty="0"/>
              <a:t> </a:t>
            </a:r>
            <a:r>
              <a:rPr lang="en-GB" dirty="0" smtClean="0"/>
              <a:t>in travelogues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F36B4F74-2901-1B4A-A15E-8C1388FF047B}" type="datetime1">
              <a:rPr lang="de-AT" smtClean="0"/>
              <a:t>20.01.2020</a:t>
            </a:fld>
            <a:endParaRPr lang="de-DE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750" y="1052478"/>
            <a:ext cx="6120482" cy="4057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808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de-DE" dirty="0" err="1" smtClean="0"/>
              <a:t>Linked</a:t>
            </a:r>
            <a:r>
              <a:rPr lang="de-DE" dirty="0" smtClean="0"/>
              <a:t> Open Data Strategie-Gruppe an der ONB [Georg Petz] </a:t>
            </a:r>
          </a:p>
          <a:p>
            <a:endParaRPr lang="de-DE" dirty="0"/>
          </a:p>
          <a:p>
            <a:r>
              <a:rPr lang="de-DE" dirty="0" smtClean="0"/>
              <a:t>Bereitstellung der SRU und OAI-PMH-Schnittstellen über labs.onb.ac.at</a:t>
            </a:r>
          </a:p>
          <a:p>
            <a:endParaRPr lang="de-DE" dirty="0"/>
          </a:p>
          <a:p>
            <a:r>
              <a:rPr lang="de-DE" dirty="0" smtClean="0"/>
              <a:t>Evaluation der Ausgabeformate im Rahmen des </a:t>
            </a:r>
            <a:r>
              <a:rPr lang="de-DE" dirty="0" err="1" smtClean="0"/>
              <a:t>Travelogues</a:t>
            </a:r>
            <a:r>
              <a:rPr lang="de-DE" dirty="0" smtClean="0"/>
              <a:t>-Projektes: </a:t>
            </a:r>
          </a:p>
          <a:p>
            <a:pPr marL="533400" lvl="2">
              <a:buFont typeface="Arial" panose="020B0604020202020204" pitchFamily="34" charset="0"/>
              <a:buChar char="•"/>
              <a:tabLst>
                <a:tab pos="630238" algn="l"/>
              </a:tabLst>
            </a:pPr>
            <a:r>
              <a:rPr lang="de-DE" dirty="0" smtClean="0"/>
              <a:t>Ausgaben in sekundären Format (CSV, Excel) über ein </a:t>
            </a:r>
            <a:r>
              <a:rPr lang="de-DE" dirty="0" err="1" smtClean="0"/>
              <a:t>JupyterNotebook</a:t>
            </a:r>
            <a:r>
              <a:rPr lang="de-DE" dirty="0" smtClean="0"/>
              <a:t> auf Basis des originären Eingabeformates MARC21.</a:t>
            </a:r>
          </a:p>
          <a:p>
            <a:pPr marL="533400" lvl="2">
              <a:buFont typeface="Arial" panose="020B0604020202020204" pitchFamily="34" charset="0"/>
              <a:buChar char="•"/>
              <a:tabLst>
                <a:tab pos="630238" algn="l"/>
              </a:tabLst>
            </a:pPr>
            <a:r>
              <a:rPr lang="de-DE" dirty="0" smtClean="0"/>
              <a:t>Testsieger BIBFRAME: Minus jedoch Schlagworte und Hierarchien</a:t>
            </a:r>
          </a:p>
          <a:p>
            <a:pPr marL="533400" lvl="2">
              <a:buFont typeface="Arial" panose="020B0604020202020204" pitchFamily="34" charset="0"/>
              <a:buChar char="•"/>
              <a:tabLst>
                <a:tab pos="630238" algn="l"/>
              </a:tabLst>
            </a:pPr>
            <a:r>
              <a:rPr lang="de-DE" dirty="0" smtClean="0"/>
              <a:t>Unbrauchbar: RDF/ RDA ; DC ; JSON-LD</a:t>
            </a:r>
          </a:p>
          <a:p>
            <a:pPr marL="533400" lvl="2">
              <a:buFont typeface="Arial" panose="020B0604020202020204" pitchFamily="34" charset="0"/>
              <a:buChar char="•"/>
              <a:tabLst>
                <a:tab pos="630238" algn="l"/>
              </a:tabLst>
            </a:pPr>
            <a:r>
              <a:rPr lang="de-DE" dirty="0" smtClean="0"/>
              <a:t>JSON-LD für </a:t>
            </a:r>
            <a:r>
              <a:rPr lang="de-DE" dirty="0" err="1" smtClean="0"/>
              <a:t>Corpuspublikation</a:t>
            </a:r>
            <a:r>
              <a:rPr lang="de-DE" dirty="0"/>
              <a:t> </a:t>
            </a:r>
            <a:r>
              <a:rPr lang="de-DE" dirty="0" smtClean="0"/>
              <a:t>aus SACHA MODS </a:t>
            </a:r>
          </a:p>
          <a:p>
            <a:pPr marL="263525" lvl="2" indent="0">
              <a:buNone/>
              <a:tabLst>
                <a:tab pos="630238" algn="l"/>
              </a:tabLst>
            </a:pPr>
            <a:endParaRPr lang="de-DE" dirty="0" smtClean="0"/>
          </a:p>
          <a:p>
            <a:pPr indent="-6350">
              <a:buFont typeface="Arial" panose="020B0604020202020204" pitchFamily="34" charset="0"/>
              <a:buChar char="•"/>
            </a:pPr>
            <a:endParaRPr lang="de-DE" dirty="0" smtClean="0"/>
          </a:p>
          <a:p>
            <a:endParaRPr lang="de-AT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Travelogues</a:t>
            </a:r>
            <a:r>
              <a:rPr lang="de-DE" dirty="0" smtClean="0"/>
              <a:t> Data | ONB-LOD</a:t>
            </a:r>
            <a:endParaRPr lang="de-AT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F36B4F74-2901-1B4A-A15E-8C1388FF047B}" type="datetime1">
              <a:rPr lang="de-AT" smtClean="0"/>
              <a:t>20.01.2020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484582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2FAF9002-F3AC-9D48-9425-5ADC68E24044}" type="datetime1">
              <a:rPr lang="de-AT" smtClean="0"/>
              <a:t>20.01.2020</a:t>
            </a:fld>
            <a:endParaRPr lang="de-DE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4" y="0"/>
            <a:ext cx="7250014" cy="5090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49899"/>
      </p:ext>
    </p:extLst>
  </p:cSld>
  <p:clrMapOvr>
    <a:masterClrMapping/>
  </p:clrMapOvr>
</p:sld>
</file>

<file path=ppt/theme/theme1.xml><?xml version="1.0" encoding="utf-8"?>
<a:theme xmlns:a="http://schemas.openxmlformats.org/drawingml/2006/main" name="AIT_Power_Point_Vorlage-1">
  <a:themeElements>
    <a:clrScheme name="Travelogues Grünblau">
      <a:dk1>
        <a:srgbClr val="000000"/>
      </a:dk1>
      <a:lt1>
        <a:srgbClr val="FFFFFF"/>
      </a:lt1>
      <a:dk2>
        <a:srgbClr val="790B1A"/>
      </a:dk2>
      <a:lt2>
        <a:srgbClr val="FFFFFF"/>
      </a:lt2>
      <a:accent1>
        <a:srgbClr val="790B1A"/>
      </a:accent1>
      <a:accent2>
        <a:srgbClr val="5D6C74"/>
      </a:accent2>
      <a:accent3>
        <a:srgbClr val="40AA9B"/>
      </a:accent3>
      <a:accent4>
        <a:srgbClr val="330040"/>
      </a:accent4>
      <a:accent5>
        <a:srgbClr val="BDBDBD"/>
      </a:accent5>
      <a:accent6>
        <a:srgbClr val="000000"/>
      </a:accent6>
      <a:hlink>
        <a:srgbClr val="790B1A"/>
      </a:hlink>
      <a:folHlink>
        <a:srgbClr val="790B1A"/>
      </a:folHlink>
    </a:clrScheme>
    <a:fontScheme name="Abel (Travelogues)">
      <a:majorFont>
        <a:latin typeface="Abel"/>
        <a:ea typeface=""/>
        <a:cs typeface=""/>
      </a:majorFont>
      <a:minorFont>
        <a:latin typeface="Abe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2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marL="0" marR="0" indent="0" algn="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000" b="0" i="0" u="none" strike="noStrike" cap="none" normalizeH="0" baseline="0">
            <a:ln>
              <a:noFill/>
            </a:ln>
            <a:solidFill>
              <a:srgbClr val="666369"/>
            </a:solidFill>
            <a:effectLst/>
            <a:latin typeface="Arial" pitchFamily="-65" charset="0"/>
            <a:ea typeface="ＭＳ Ｐゴシック" pitchFamily="-65" charset="-128"/>
            <a:cs typeface="ＭＳ Ｐゴシック" pitchFamily="-65" charset="-128"/>
          </a:defRPr>
        </a:defPPr>
      </a:lstStyle>
    </a:spDef>
    <a:lnDef>
      <a:spPr bwMode="auto">
        <a:noFill/>
        <a:ln w="9525" cap="flat" cmpd="sng" algn="ctr">
          <a:solidFill>
            <a:schemeClr val="accent2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 bwMode="auto">
        <a:noFill/>
        <a:ln>
          <a:noFill/>
        </a:ln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  <a:ext uri="{91240B29-F687-4F45-9708-019B960494DF}">
            <a14:hiddenLine xmlns:a14="http://schemas.microsoft.com/office/drawing/2010/main" w="9525">
              <a:solidFill>
                <a:srgbClr val="000000"/>
              </a:solidFill>
              <a:miter lim="800000"/>
              <a:headEnd/>
              <a:tailEnd/>
            </a14:hiddenLine>
          </a:ext>
          <a:ext uri="{FAA26D3D-D897-4be2-8F04-BA451C77F1D7}">
            <ma14:placeholderFlag xmlns="" xmlns:ma14="http://schemas.microsoft.com/office/mac/drawingml/2011/main" val="1"/>
          </a:ext>
        </a:extLst>
      </a:spPr>
      <a:bodyPr vert="horz" wrap="square" lIns="0" tIns="0" rIns="0" bIns="0" numCol="1" rtlCol="0" anchor="t" anchorCtr="0" compatLnSpc="1">
        <a:prstTxWarp prst="textNoShape">
          <a:avLst/>
        </a:prstTxWarp>
        <a:spAutoFit/>
      </a:bodyPr>
      <a:lstStyle>
        <a:defPPr marL="0" indent="0">
          <a:spcBef>
            <a:spcPts val="400"/>
          </a:spcBef>
          <a:buFont typeface="Arial" charset="0"/>
          <a:buNone/>
          <a:defRPr sz="1600" kern="0" dirty="0" smtClean="0">
            <a:solidFill>
              <a:schemeClr val="tx1"/>
            </a:solidFill>
          </a:defRPr>
        </a:defPPr>
      </a:lstStyle>
    </a:txDef>
  </a:objectDefaults>
  <a:extraClrSchemeLst>
    <a:extraClrScheme>
      <a:clrScheme name="ARC_BasisPPT_Vorlag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RC_BasisPPT_Vorlag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RC_BasisPPT_Vorlag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RC_BasisPPT_Vorlag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RC_BasisPPT_Vorlag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RC_BasisPPT_Vorlag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RC_BasisPPT_Vorlag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RC_BasisPPT_Vorlag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RC_BasisPPT_Vorlag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RC_BasisPPT_Vorlag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RC_BasisPPT_Vorlag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RC_BasisPPT_Vorlag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RC_BasisPPT_Vorlage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RC_BasisPPT_Vorlage 14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4D4D4D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454545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RC_BasisPPT_Vorlage 1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4D4D4D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454545"/>
        </a:accent6>
        <a:hlink>
          <a:srgbClr val="A6173B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AIT_PPTMaster_16zu9_DE_170323" id="{F9F45057-7C30-5D43-BE0E-183480320529}" vid="{D7E342B8-CE79-2640-9108-C2FB511C0140}"/>
    </a:ext>
  </a:extLst>
</a:theme>
</file>

<file path=ppt/theme/theme2.xml><?xml version="1.0" encoding="utf-8"?>
<a:theme xmlns:a="http://schemas.openxmlformats.org/drawingml/2006/main" name="Office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AIT_PPTMaster_16zu9_DE_170323</Template>
  <TotalTime>0</TotalTime>
  <Words>788</Words>
  <Application>Microsoft Office PowerPoint</Application>
  <PresentationFormat>Bildschirmpräsentation (16:9)</PresentationFormat>
  <Paragraphs>135</Paragraphs>
  <Slides>15</Slides>
  <Notes>8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15</vt:i4>
      </vt:variant>
    </vt:vector>
  </HeadingPairs>
  <TitlesOfParts>
    <vt:vector size="21" baseType="lpstr">
      <vt:lpstr>ＭＳ Ｐゴシック</vt:lpstr>
      <vt:lpstr>Abel</vt:lpstr>
      <vt:lpstr>Arial</vt:lpstr>
      <vt:lpstr>Geneva</vt:lpstr>
      <vt:lpstr>Wingdings</vt:lpstr>
      <vt:lpstr>AIT_Power_Point_Vorlage-1</vt:lpstr>
      <vt:lpstr>Travelogues &amp; Linked Data</vt:lpstr>
      <vt:lpstr>PowerPoint-Präsentation</vt:lpstr>
      <vt:lpstr>TRAVELOGUES | Motivation</vt:lpstr>
      <vt:lpstr>Travelogues | Research Goals</vt:lpstr>
      <vt:lpstr>Travelogues | data set</vt:lpstr>
      <vt:lpstr>Quality Data?</vt:lpstr>
      <vt:lpstr>Quality Data in travelogues</vt:lpstr>
      <vt:lpstr>Travelogues Data | ONB-LOD</vt:lpstr>
      <vt:lpstr>PowerPoint-Präsentation</vt:lpstr>
      <vt:lpstr>PowerPoint-Präsentation</vt:lpstr>
      <vt:lpstr>PowerPoint-Präsentation</vt:lpstr>
      <vt:lpstr>Evaluation of Linked Open Data </vt:lpstr>
      <vt:lpstr>LOUD Quality-Data FROm and FOR?</vt:lpstr>
      <vt:lpstr>LINKEN OPEN USABLE Quality Data 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Traveling through space and time, or: making historical travelogues accessible</dc:title>
  <dc:creator>Rörden Jan</dc:creator>
  <cp:lastModifiedBy>Krickl Martin</cp:lastModifiedBy>
  <cp:revision>453</cp:revision>
  <cp:lastPrinted>2017-02-13T09:55:56Z</cp:lastPrinted>
  <dcterms:created xsi:type="dcterms:W3CDTF">2018-08-06T11:20:59Z</dcterms:created>
  <dcterms:modified xsi:type="dcterms:W3CDTF">2020-01-20T11:55:44Z</dcterms:modified>
  <cp:contentStatus/>
</cp:coreProperties>
</file>